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542" r:id="rId1"/>
  </p:sldMasterIdLst>
  <p:notesMasterIdLst>
    <p:notesMasterId r:id="rId27"/>
  </p:notesMasterIdLst>
  <p:handoutMasterIdLst>
    <p:handoutMasterId r:id="rId28"/>
  </p:handoutMasterIdLst>
  <p:sldIdLst>
    <p:sldId id="256" r:id="rId2"/>
    <p:sldId id="731" r:id="rId3"/>
    <p:sldId id="732" r:id="rId4"/>
    <p:sldId id="733" r:id="rId5"/>
    <p:sldId id="734" r:id="rId6"/>
    <p:sldId id="735" r:id="rId7"/>
    <p:sldId id="736" r:id="rId8"/>
    <p:sldId id="721" r:id="rId9"/>
    <p:sldId id="713" r:id="rId10"/>
    <p:sldId id="715" r:id="rId11"/>
    <p:sldId id="716" r:id="rId12"/>
    <p:sldId id="718" r:id="rId13"/>
    <p:sldId id="719" r:id="rId14"/>
    <p:sldId id="722" r:id="rId15"/>
    <p:sldId id="720" r:id="rId16"/>
    <p:sldId id="724" r:id="rId17"/>
    <p:sldId id="727" r:id="rId18"/>
    <p:sldId id="728" r:id="rId19"/>
    <p:sldId id="729" r:id="rId20"/>
    <p:sldId id="730" r:id="rId21"/>
    <p:sldId id="737" r:id="rId22"/>
    <p:sldId id="738" r:id="rId23"/>
    <p:sldId id="739" r:id="rId24"/>
    <p:sldId id="726" r:id="rId25"/>
    <p:sldId id="714" r:id="rId26"/>
  </p:sldIdLst>
  <p:sldSz cx="9144000" cy="6858000" type="letter"/>
  <p:notesSz cx="7315200" cy="9601200"/>
  <p:kinsoku lang="ja-JP" invalStChars="、。，．・：；？！゛゜ヽヾゝゞ々’”）〕］｝〉》」』】°‰′″℃￠％!%),.:;?]}｡｣､･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een McInnes" initials="N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B6D2"/>
    <a:srgbClr val="FFFCDA"/>
    <a:srgbClr val="B89E56"/>
    <a:srgbClr val="87EDB4"/>
    <a:srgbClr val="FFD75C"/>
    <a:srgbClr val="FA8088"/>
    <a:srgbClr val="FD5C4A"/>
    <a:srgbClr val="00D5F4"/>
    <a:srgbClr val="5CAF6B"/>
    <a:srgbClr val="8659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444" autoAdjust="0"/>
    <p:restoredTop sz="85137" autoAdjust="0"/>
  </p:normalViewPr>
  <p:slideViewPr>
    <p:cSldViewPr>
      <p:cViewPr varScale="1">
        <p:scale>
          <a:sx n="68" d="100"/>
          <a:sy n="68" d="100"/>
        </p:scale>
        <p:origin x="354" y="66"/>
      </p:cViewPr>
      <p:guideLst>
        <p:guide orient="horz" pos="2160"/>
        <p:guide pos="2880"/>
      </p:guideLst>
    </p:cSldViewPr>
  </p:slideViewPr>
  <p:outlineViewPr>
    <p:cViewPr>
      <p:scale>
        <a:sx n="33" d="100"/>
        <a:sy n="33" d="100"/>
      </p:scale>
      <p:origin x="0" y="-32696"/>
    </p:cViewPr>
  </p:outlineViewPr>
  <p:notesTextViewPr>
    <p:cViewPr>
      <p:scale>
        <a:sx n="150" d="100"/>
        <a:sy n="150" d="100"/>
      </p:scale>
      <p:origin x="0" y="0"/>
    </p:cViewPr>
  </p:notesTextViewPr>
  <p:sorterViewPr>
    <p:cViewPr>
      <p:scale>
        <a:sx n="72" d="100"/>
        <a:sy n="72" d="100"/>
      </p:scale>
      <p:origin x="0" y="10656"/>
    </p:cViewPr>
  </p:sorterViewPr>
  <p:notesViewPr>
    <p:cSldViewPr>
      <p:cViewPr varScale="1">
        <p:scale>
          <a:sx n="88" d="100"/>
          <a:sy n="88" d="100"/>
        </p:scale>
        <p:origin x="382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5" name="Rectangle 5"/>
          <p:cNvSpPr>
            <a:spLocks noGrp="1" noChangeArrowheads="1"/>
          </p:cNvSpPr>
          <p:nvPr>
            <p:ph type="sldNum" sz="quarter" idx="3"/>
          </p:nvPr>
        </p:nvSpPr>
        <p:spPr bwMode="auto">
          <a:xfrm>
            <a:off x="4145280" y="9121140"/>
            <a:ext cx="3169920" cy="480060"/>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r" eaLnBrk="0" hangingPunct="0">
              <a:defRPr kumimoji="0" sz="1300"/>
            </a:lvl1pPr>
          </a:lstStyle>
          <a:p>
            <a:fld id="{B81D604D-61E3-DF42-B483-DFC20527CA40}" type="slidenum">
              <a:rPr lang="en-US"/>
              <a:pPr/>
              <a:t>‹#›</a:t>
            </a:fld>
            <a:endParaRPr lang="en-US"/>
          </a:p>
        </p:txBody>
      </p:sp>
    </p:spTree>
    <p:extLst>
      <p:ext uri="{BB962C8B-B14F-4D97-AF65-F5344CB8AC3E}">
        <p14:creationId xmlns:p14="http://schemas.microsoft.com/office/powerpoint/2010/main" val="17006450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eaLnBrk="0" hangingPunct="0">
              <a:defRPr kumimoji="0" sz="1300">
                <a:ea typeface="ＭＳ Ｐゴシック" charset="-128"/>
                <a:cs typeface="ＭＳ Ｐゴシック" charset="-128"/>
              </a:defRPr>
            </a:lvl1pPr>
          </a:lstStyle>
          <a:p>
            <a:pPr>
              <a:defRPr/>
            </a:pPr>
            <a:endParaRPr lang="en-US"/>
          </a:p>
        </p:txBody>
      </p:sp>
      <p:sp>
        <p:nvSpPr>
          <p:cNvPr id="17411" name="Rectangle 3"/>
          <p:cNvSpPr>
            <a:spLocks noGrp="1" noChangeArrowheads="1"/>
          </p:cNvSpPr>
          <p:nvPr>
            <p:ph type="dt" idx="1"/>
          </p:nvPr>
        </p:nvSpPr>
        <p:spPr bwMode="auto">
          <a:xfrm>
            <a:off x="4145280" y="0"/>
            <a:ext cx="3169920" cy="480060"/>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algn="r" eaLnBrk="0" hangingPunct="0">
              <a:defRPr kumimoji="0" sz="130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3" name="Rectangle 5"/>
          <p:cNvSpPr>
            <a:spLocks noGrp="1" noChangeArrowheads="1"/>
          </p:cNvSpPr>
          <p:nvPr>
            <p:ph type="body" sz="quarter" idx="3"/>
          </p:nvPr>
        </p:nvSpPr>
        <p:spPr bwMode="auto">
          <a:xfrm>
            <a:off x="975360" y="4560570"/>
            <a:ext cx="5364480" cy="4320540"/>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9121140"/>
            <a:ext cx="3169920" cy="480060"/>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eaLnBrk="0" hangingPunct="0">
              <a:defRPr kumimoji="0" sz="1300">
                <a:ea typeface="ＭＳ Ｐゴシック" charset="-128"/>
                <a:cs typeface="ＭＳ Ｐゴシック" charset="-128"/>
              </a:defRPr>
            </a:lvl1pPr>
          </a:lstStyle>
          <a:p>
            <a:pPr>
              <a:defRPr/>
            </a:pPr>
            <a:endParaRPr lang="en-US"/>
          </a:p>
        </p:txBody>
      </p:sp>
      <p:sp>
        <p:nvSpPr>
          <p:cNvPr id="17415" name="Rectangle 7"/>
          <p:cNvSpPr>
            <a:spLocks noGrp="1" noChangeArrowheads="1"/>
          </p:cNvSpPr>
          <p:nvPr>
            <p:ph type="sldNum" sz="quarter" idx="5"/>
          </p:nvPr>
        </p:nvSpPr>
        <p:spPr bwMode="auto">
          <a:xfrm>
            <a:off x="4145280" y="9121140"/>
            <a:ext cx="3169920" cy="480060"/>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r" eaLnBrk="0" hangingPunct="0">
              <a:defRPr kumimoji="0" sz="1300"/>
            </a:lvl1pPr>
          </a:lstStyle>
          <a:p>
            <a:fld id="{A3AD9BE1-4614-2547-9FC8-ABF63F53E662}" type="slidenum">
              <a:rPr lang="en-US"/>
              <a:pPr/>
              <a:t>‹#›</a:t>
            </a:fld>
            <a:endParaRPr lang="en-US"/>
          </a:p>
        </p:txBody>
      </p:sp>
    </p:spTree>
    <p:extLst>
      <p:ext uri="{BB962C8B-B14F-4D97-AF65-F5344CB8AC3E}">
        <p14:creationId xmlns:p14="http://schemas.microsoft.com/office/powerpoint/2010/main" val="5823910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1</a:t>
            </a:fld>
            <a:endParaRPr kumimoji="0" lang="en-US" sz="1300"/>
          </a:p>
        </p:txBody>
      </p:sp>
    </p:spTree>
    <p:extLst>
      <p:ext uri="{BB962C8B-B14F-4D97-AF65-F5344CB8AC3E}">
        <p14:creationId xmlns:p14="http://schemas.microsoft.com/office/powerpoint/2010/main" val="1827736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10</a:t>
            </a:fld>
            <a:endParaRPr kumimoji="0" lang="en-US" sz="1300"/>
          </a:p>
        </p:txBody>
      </p:sp>
    </p:spTree>
    <p:extLst>
      <p:ext uri="{BB962C8B-B14F-4D97-AF65-F5344CB8AC3E}">
        <p14:creationId xmlns:p14="http://schemas.microsoft.com/office/powerpoint/2010/main" val="212501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11</a:t>
            </a:fld>
            <a:endParaRPr kumimoji="0" lang="en-US" sz="1300"/>
          </a:p>
        </p:txBody>
      </p:sp>
    </p:spTree>
    <p:extLst>
      <p:ext uri="{BB962C8B-B14F-4D97-AF65-F5344CB8AC3E}">
        <p14:creationId xmlns:p14="http://schemas.microsoft.com/office/powerpoint/2010/main" val="1969564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12</a:t>
            </a:fld>
            <a:endParaRPr kumimoji="0" lang="en-US" sz="1300"/>
          </a:p>
        </p:txBody>
      </p:sp>
    </p:spTree>
    <p:extLst>
      <p:ext uri="{BB962C8B-B14F-4D97-AF65-F5344CB8AC3E}">
        <p14:creationId xmlns:p14="http://schemas.microsoft.com/office/powerpoint/2010/main" val="2362351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13</a:t>
            </a:fld>
            <a:endParaRPr kumimoji="0" lang="en-US" sz="1300"/>
          </a:p>
        </p:txBody>
      </p:sp>
    </p:spTree>
    <p:extLst>
      <p:ext uri="{BB962C8B-B14F-4D97-AF65-F5344CB8AC3E}">
        <p14:creationId xmlns:p14="http://schemas.microsoft.com/office/powerpoint/2010/main" val="2381213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14</a:t>
            </a:fld>
            <a:endParaRPr kumimoji="0" lang="en-US" sz="1300"/>
          </a:p>
        </p:txBody>
      </p:sp>
    </p:spTree>
    <p:extLst>
      <p:ext uri="{BB962C8B-B14F-4D97-AF65-F5344CB8AC3E}">
        <p14:creationId xmlns:p14="http://schemas.microsoft.com/office/powerpoint/2010/main" val="497309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15</a:t>
            </a:fld>
            <a:endParaRPr kumimoji="0" lang="en-US" sz="1300"/>
          </a:p>
        </p:txBody>
      </p:sp>
    </p:spTree>
    <p:extLst>
      <p:ext uri="{BB962C8B-B14F-4D97-AF65-F5344CB8AC3E}">
        <p14:creationId xmlns:p14="http://schemas.microsoft.com/office/powerpoint/2010/main" val="173223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16</a:t>
            </a:fld>
            <a:endParaRPr kumimoji="0" lang="en-US" sz="1300"/>
          </a:p>
        </p:txBody>
      </p:sp>
    </p:spTree>
    <p:extLst>
      <p:ext uri="{BB962C8B-B14F-4D97-AF65-F5344CB8AC3E}">
        <p14:creationId xmlns:p14="http://schemas.microsoft.com/office/powerpoint/2010/main" val="3312260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17</a:t>
            </a:fld>
            <a:endParaRPr kumimoji="0" lang="en-US" sz="1300"/>
          </a:p>
        </p:txBody>
      </p:sp>
    </p:spTree>
    <p:extLst>
      <p:ext uri="{BB962C8B-B14F-4D97-AF65-F5344CB8AC3E}">
        <p14:creationId xmlns:p14="http://schemas.microsoft.com/office/powerpoint/2010/main" val="389377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18</a:t>
            </a:fld>
            <a:endParaRPr kumimoji="0" lang="en-US" sz="1300"/>
          </a:p>
        </p:txBody>
      </p:sp>
    </p:spTree>
    <p:extLst>
      <p:ext uri="{BB962C8B-B14F-4D97-AF65-F5344CB8AC3E}">
        <p14:creationId xmlns:p14="http://schemas.microsoft.com/office/powerpoint/2010/main" val="2937043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19</a:t>
            </a:fld>
            <a:endParaRPr kumimoji="0" lang="en-US" sz="1300"/>
          </a:p>
        </p:txBody>
      </p:sp>
    </p:spTree>
    <p:extLst>
      <p:ext uri="{BB962C8B-B14F-4D97-AF65-F5344CB8AC3E}">
        <p14:creationId xmlns:p14="http://schemas.microsoft.com/office/powerpoint/2010/main" val="303052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2</a:t>
            </a:fld>
            <a:endParaRPr kumimoji="0" lang="en-US" sz="1300"/>
          </a:p>
        </p:txBody>
      </p:sp>
    </p:spTree>
    <p:extLst>
      <p:ext uri="{BB962C8B-B14F-4D97-AF65-F5344CB8AC3E}">
        <p14:creationId xmlns:p14="http://schemas.microsoft.com/office/powerpoint/2010/main" val="1773284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20</a:t>
            </a:fld>
            <a:endParaRPr kumimoji="0" lang="en-US" sz="1300"/>
          </a:p>
        </p:txBody>
      </p:sp>
    </p:spTree>
    <p:extLst>
      <p:ext uri="{BB962C8B-B14F-4D97-AF65-F5344CB8AC3E}">
        <p14:creationId xmlns:p14="http://schemas.microsoft.com/office/powerpoint/2010/main" val="1174862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21</a:t>
            </a:fld>
            <a:endParaRPr kumimoji="0" lang="en-US" sz="1300"/>
          </a:p>
        </p:txBody>
      </p:sp>
    </p:spTree>
    <p:extLst>
      <p:ext uri="{BB962C8B-B14F-4D97-AF65-F5344CB8AC3E}">
        <p14:creationId xmlns:p14="http://schemas.microsoft.com/office/powerpoint/2010/main" val="341566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22</a:t>
            </a:fld>
            <a:endParaRPr kumimoji="0" lang="en-US" sz="1300"/>
          </a:p>
        </p:txBody>
      </p:sp>
    </p:spTree>
    <p:extLst>
      <p:ext uri="{BB962C8B-B14F-4D97-AF65-F5344CB8AC3E}">
        <p14:creationId xmlns:p14="http://schemas.microsoft.com/office/powerpoint/2010/main" val="91953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23</a:t>
            </a:fld>
            <a:endParaRPr kumimoji="0" lang="en-US" sz="1300"/>
          </a:p>
        </p:txBody>
      </p:sp>
    </p:spTree>
    <p:extLst>
      <p:ext uri="{BB962C8B-B14F-4D97-AF65-F5344CB8AC3E}">
        <p14:creationId xmlns:p14="http://schemas.microsoft.com/office/powerpoint/2010/main" val="712698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24</a:t>
            </a:fld>
            <a:endParaRPr kumimoji="0" lang="en-US" sz="1300"/>
          </a:p>
        </p:txBody>
      </p:sp>
    </p:spTree>
    <p:extLst>
      <p:ext uri="{BB962C8B-B14F-4D97-AF65-F5344CB8AC3E}">
        <p14:creationId xmlns:p14="http://schemas.microsoft.com/office/powerpoint/2010/main" val="1960017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25</a:t>
            </a:fld>
            <a:endParaRPr kumimoji="0" lang="en-US" sz="1300"/>
          </a:p>
        </p:txBody>
      </p:sp>
    </p:spTree>
    <p:extLst>
      <p:ext uri="{BB962C8B-B14F-4D97-AF65-F5344CB8AC3E}">
        <p14:creationId xmlns:p14="http://schemas.microsoft.com/office/powerpoint/2010/main" val="376849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3</a:t>
            </a:fld>
            <a:endParaRPr kumimoji="0" lang="en-US" sz="1300"/>
          </a:p>
        </p:txBody>
      </p:sp>
    </p:spTree>
    <p:extLst>
      <p:ext uri="{BB962C8B-B14F-4D97-AF65-F5344CB8AC3E}">
        <p14:creationId xmlns:p14="http://schemas.microsoft.com/office/powerpoint/2010/main" val="174388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4</a:t>
            </a:fld>
            <a:endParaRPr kumimoji="0" lang="en-US" sz="1300"/>
          </a:p>
        </p:txBody>
      </p:sp>
    </p:spTree>
    <p:extLst>
      <p:ext uri="{BB962C8B-B14F-4D97-AF65-F5344CB8AC3E}">
        <p14:creationId xmlns:p14="http://schemas.microsoft.com/office/powerpoint/2010/main" val="110262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5</a:t>
            </a:fld>
            <a:endParaRPr kumimoji="0" lang="en-US" sz="1300"/>
          </a:p>
        </p:txBody>
      </p:sp>
    </p:spTree>
    <p:extLst>
      <p:ext uri="{BB962C8B-B14F-4D97-AF65-F5344CB8AC3E}">
        <p14:creationId xmlns:p14="http://schemas.microsoft.com/office/powerpoint/2010/main" val="134313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6</a:t>
            </a:fld>
            <a:endParaRPr kumimoji="0" lang="en-US" sz="1300"/>
          </a:p>
        </p:txBody>
      </p:sp>
    </p:spTree>
    <p:extLst>
      <p:ext uri="{BB962C8B-B14F-4D97-AF65-F5344CB8AC3E}">
        <p14:creationId xmlns:p14="http://schemas.microsoft.com/office/powerpoint/2010/main" val="98705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7</a:t>
            </a:fld>
            <a:endParaRPr kumimoji="0" lang="en-US" sz="1300"/>
          </a:p>
        </p:txBody>
      </p:sp>
    </p:spTree>
    <p:extLst>
      <p:ext uri="{BB962C8B-B14F-4D97-AF65-F5344CB8AC3E}">
        <p14:creationId xmlns:p14="http://schemas.microsoft.com/office/powerpoint/2010/main" val="3023809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8</a:t>
            </a:fld>
            <a:endParaRPr kumimoji="0" lang="en-US" sz="1300"/>
          </a:p>
        </p:txBody>
      </p:sp>
    </p:spTree>
    <p:extLst>
      <p:ext uri="{BB962C8B-B14F-4D97-AF65-F5344CB8AC3E}">
        <p14:creationId xmlns:p14="http://schemas.microsoft.com/office/powerpoint/2010/main" val="297087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sz="1500" dirty="0">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kumimoji="1" sz="2500">
                <a:solidFill>
                  <a:schemeClr val="tx1"/>
                </a:solidFill>
                <a:latin typeface="Times New Roman" charset="0"/>
                <a:ea typeface="ＭＳ Ｐゴシック" charset="0"/>
                <a:cs typeface="ＭＳ Ｐゴシック" charset="0"/>
              </a:defRPr>
            </a:lvl1pPr>
            <a:lvl2pPr marL="40097626" indent="-39614320" eaLnBrk="0" hangingPunct="0">
              <a:defRPr kumimoji="1" sz="2500">
                <a:solidFill>
                  <a:schemeClr val="tx1"/>
                </a:solidFill>
                <a:latin typeface="Times New Roman" charset="0"/>
                <a:ea typeface="ＭＳ Ｐゴシック" charset="0"/>
              </a:defRPr>
            </a:lvl2pPr>
            <a:lvl3pPr eaLnBrk="0" hangingPunct="0">
              <a:defRPr kumimoji="1" sz="2500">
                <a:solidFill>
                  <a:schemeClr val="tx1"/>
                </a:solidFill>
                <a:latin typeface="Times New Roman" charset="0"/>
                <a:ea typeface="ＭＳ Ｐゴシック" charset="0"/>
              </a:defRPr>
            </a:lvl3pPr>
            <a:lvl4pPr eaLnBrk="0" hangingPunct="0">
              <a:defRPr kumimoji="1" sz="2500">
                <a:solidFill>
                  <a:schemeClr val="tx1"/>
                </a:solidFill>
                <a:latin typeface="Times New Roman" charset="0"/>
                <a:ea typeface="ＭＳ Ｐゴシック" charset="0"/>
              </a:defRPr>
            </a:lvl4pPr>
            <a:lvl5pPr eaLnBrk="0" hangingPunct="0">
              <a:defRPr kumimoji="1" sz="2500">
                <a:solidFill>
                  <a:schemeClr val="tx1"/>
                </a:solidFill>
                <a:latin typeface="Times New Roman" charset="0"/>
                <a:ea typeface="ＭＳ Ｐゴシック" charset="0"/>
              </a:defRPr>
            </a:lvl5pPr>
            <a:lvl6pPr marL="483306" eaLnBrk="0" fontAlgn="base" hangingPunct="0">
              <a:spcBef>
                <a:spcPct val="0"/>
              </a:spcBef>
              <a:spcAft>
                <a:spcPct val="0"/>
              </a:spcAft>
              <a:defRPr kumimoji="1" sz="2500">
                <a:solidFill>
                  <a:schemeClr val="tx1"/>
                </a:solidFill>
                <a:latin typeface="Times New Roman" charset="0"/>
                <a:ea typeface="ＭＳ Ｐゴシック" charset="0"/>
              </a:defRPr>
            </a:lvl6pPr>
            <a:lvl7pPr marL="966612" eaLnBrk="0" fontAlgn="base" hangingPunct="0">
              <a:spcBef>
                <a:spcPct val="0"/>
              </a:spcBef>
              <a:spcAft>
                <a:spcPct val="0"/>
              </a:spcAft>
              <a:defRPr kumimoji="1" sz="2500">
                <a:solidFill>
                  <a:schemeClr val="tx1"/>
                </a:solidFill>
                <a:latin typeface="Times New Roman" charset="0"/>
                <a:ea typeface="ＭＳ Ｐゴシック" charset="0"/>
              </a:defRPr>
            </a:lvl7pPr>
            <a:lvl8pPr marL="1449918" eaLnBrk="0" fontAlgn="base" hangingPunct="0">
              <a:spcBef>
                <a:spcPct val="0"/>
              </a:spcBef>
              <a:spcAft>
                <a:spcPct val="0"/>
              </a:spcAft>
              <a:defRPr kumimoji="1" sz="2500">
                <a:solidFill>
                  <a:schemeClr val="tx1"/>
                </a:solidFill>
                <a:latin typeface="Times New Roman" charset="0"/>
                <a:ea typeface="ＭＳ Ｐゴシック" charset="0"/>
              </a:defRPr>
            </a:lvl8pPr>
            <a:lvl9pPr marL="1933224" eaLnBrk="0" fontAlgn="base" hangingPunct="0">
              <a:spcBef>
                <a:spcPct val="0"/>
              </a:spcBef>
              <a:spcAft>
                <a:spcPct val="0"/>
              </a:spcAft>
              <a:defRPr kumimoji="1" sz="2500">
                <a:solidFill>
                  <a:schemeClr val="tx1"/>
                </a:solidFill>
                <a:latin typeface="Times New Roman" charset="0"/>
                <a:ea typeface="ＭＳ Ｐゴシック" charset="0"/>
              </a:defRPr>
            </a:lvl9pPr>
          </a:lstStyle>
          <a:p>
            <a:fld id="{5B2315E2-46B3-0540-8920-F19FDE59F211}" type="slidenum">
              <a:rPr kumimoji="0" lang="en-US" sz="1300"/>
              <a:pPr/>
              <a:t>9</a:t>
            </a:fld>
            <a:endParaRPr kumimoji="0" lang="en-US" sz="1300"/>
          </a:p>
        </p:txBody>
      </p:sp>
    </p:spTree>
    <p:extLst>
      <p:ext uri="{BB962C8B-B14F-4D97-AF65-F5344CB8AC3E}">
        <p14:creationId xmlns:p14="http://schemas.microsoft.com/office/powerpoint/2010/main" val="28862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pPr>
              <a:defRPr/>
            </a:pPr>
            <a:endParaRPr lang="en-US"/>
          </a:p>
        </p:txBody>
      </p:sp>
      <p:sp>
        <p:nvSpPr>
          <p:cNvPr id="5" name="Footer Placeholder 4"/>
          <p:cNvSpPr>
            <a:spLocks noGrp="1"/>
          </p:cNvSpPr>
          <p:nvPr>
            <p:ph type="ftr" sz="quarter" idx="11"/>
          </p:nvPr>
        </p:nvSpPr>
        <p:spPr>
          <a:xfrm>
            <a:off x="2743973" y="5870576"/>
            <a:ext cx="3932137" cy="377825"/>
          </a:xfrm>
        </p:spPr>
        <p:txBody>
          <a:bodyPr/>
          <a:lstStyle/>
          <a:p>
            <a:pPr>
              <a:defRPr/>
            </a:pPr>
            <a:r>
              <a:rPr lang="en-US"/>
              <a:t>THE IMMACULATA</a:t>
            </a:r>
          </a:p>
        </p:txBody>
      </p:sp>
      <p:sp>
        <p:nvSpPr>
          <p:cNvPr id="6" name="Slide Number Placeholder 5"/>
          <p:cNvSpPr>
            <a:spLocks noGrp="1"/>
          </p:cNvSpPr>
          <p:nvPr>
            <p:ph type="sldNum" sz="quarter" idx="12"/>
          </p:nvPr>
        </p:nvSpPr>
        <p:spPr>
          <a:xfrm>
            <a:off x="8040685" y="5870576"/>
            <a:ext cx="417516" cy="377825"/>
          </a:xfrm>
        </p:spPr>
        <p:txBody>
          <a:bodyPr/>
          <a:lstStyle/>
          <a:p>
            <a:pPr lvl="1"/>
            <a:fld id="{17241F85-C4AA-994E-B82E-3AAF20BE2DBA}" type="slidenum">
              <a:rPr lang="en-US" smtClean="0"/>
              <a:pPr lvl="1"/>
              <a:t>‹#›</a:t>
            </a:fld>
            <a:endParaRPr lang="en-US"/>
          </a:p>
        </p:txBody>
      </p:sp>
    </p:spTree>
    <p:extLst>
      <p:ext uri="{BB962C8B-B14F-4D97-AF65-F5344CB8AC3E}">
        <p14:creationId xmlns:p14="http://schemas.microsoft.com/office/powerpoint/2010/main" val="36634548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IMMACULATA</a:t>
            </a:r>
          </a:p>
        </p:txBody>
      </p:sp>
      <p:sp>
        <p:nvSpPr>
          <p:cNvPr id="7" name="Slide Number Placeholder 6"/>
          <p:cNvSpPr>
            <a:spLocks noGrp="1"/>
          </p:cNvSpPr>
          <p:nvPr>
            <p:ph type="sldNum" sz="quarter" idx="12"/>
          </p:nvPr>
        </p:nvSpPr>
        <p:spPr/>
        <p:txBody>
          <a:bodyPr/>
          <a:lstStyle/>
          <a:p>
            <a:pPr lvl="1"/>
            <a:fld id="{600A6910-A01F-0D4C-AAFF-8FE58CE850B5}" type="slidenum">
              <a:rPr lang="en-US" smtClean="0"/>
              <a:pPr lvl="1"/>
              <a:t>‹#›</a:t>
            </a:fld>
            <a:endParaRPr lang="en-US"/>
          </a:p>
        </p:txBody>
      </p:sp>
    </p:spTree>
    <p:extLst>
      <p:ext uri="{BB962C8B-B14F-4D97-AF65-F5344CB8AC3E}">
        <p14:creationId xmlns:p14="http://schemas.microsoft.com/office/powerpoint/2010/main" val="242257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IMMACULATA</a:t>
            </a:r>
          </a:p>
        </p:txBody>
      </p:sp>
      <p:sp>
        <p:nvSpPr>
          <p:cNvPr id="6" name="Slide Number Placeholder 5"/>
          <p:cNvSpPr>
            <a:spLocks noGrp="1"/>
          </p:cNvSpPr>
          <p:nvPr>
            <p:ph type="sldNum" sz="quarter" idx="12"/>
          </p:nvPr>
        </p:nvSpPr>
        <p:spPr/>
        <p:txBody>
          <a:bodyPr/>
          <a:lstStyle/>
          <a:p>
            <a:pPr lvl="1"/>
            <a:fld id="{600A6910-A01F-0D4C-AAFF-8FE58CE850B5}" type="slidenum">
              <a:rPr lang="en-US" smtClean="0"/>
              <a:pPr lvl="1"/>
              <a:t>‹#›</a:t>
            </a:fld>
            <a:endParaRPr lang="en-US"/>
          </a:p>
        </p:txBody>
      </p:sp>
    </p:spTree>
    <p:extLst>
      <p:ext uri="{BB962C8B-B14F-4D97-AF65-F5344CB8AC3E}">
        <p14:creationId xmlns:p14="http://schemas.microsoft.com/office/powerpoint/2010/main" val="1465964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IMMACULATA</a:t>
            </a:r>
          </a:p>
        </p:txBody>
      </p:sp>
      <p:sp>
        <p:nvSpPr>
          <p:cNvPr id="6" name="Slide Number Placeholder 5"/>
          <p:cNvSpPr>
            <a:spLocks noGrp="1"/>
          </p:cNvSpPr>
          <p:nvPr>
            <p:ph type="sldNum" sz="quarter" idx="12"/>
          </p:nvPr>
        </p:nvSpPr>
        <p:spPr/>
        <p:txBody>
          <a:bodyPr/>
          <a:lstStyle/>
          <a:p>
            <a:pPr lvl="1"/>
            <a:fld id="{600A6910-A01F-0D4C-AAFF-8FE58CE850B5}" type="slidenum">
              <a:rPr lang="en-US" smtClean="0"/>
              <a:pPr lvl="1"/>
              <a:t>‹#›</a:t>
            </a:fld>
            <a:endParaRPr lang="en-US"/>
          </a:p>
        </p:txBody>
      </p:sp>
    </p:spTree>
    <p:extLst>
      <p:ext uri="{BB962C8B-B14F-4D97-AF65-F5344CB8AC3E}">
        <p14:creationId xmlns:p14="http://schemas.microsoft.com/office/powerpoint/2010/main" val="2962254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IMMACULATA</a:t>
            </a:r>
          </a:p>
        </p:txBody>
      </p:sp>
      <p:sp>
        <p:nvSpPr>
          <p:cNvPr id="6" name="Slide Number Placeholder 5"/>
          <p:cNvSpPr>
            <a:spLocks noGrp="1"/>
          </p:cNvSpPr>
          <p:nvPr>
            <p:ph type="sldNum" sz="quarter" idx="12"/>
          </p:nvPr>
        </p:nvSpPr>
        <p:spPr/>
        <p:txBody>
          <a:bodyPr/>
          <a:lstStyle/>
          <a:p>
            <a:pPr lvl="1"/>
            <a:fld id="{600A6910-A01F-0D4C-AAFF-8FE58CE850B5}" type="slidenum">
              <a:rPr lang="en-US" smtClean="0"/>
              <a:pPr lvl="1"/>
              <a:t>‹#›</a:t>
            </a:fld>
            <a:endParaRPr lang="en-US"/>
          </a:p>
        </p:txBody>
      </p:sp>
    </p:spTree>
    <p:extLst>
      <p:ext uri="{BB962C8B-B14F-4D97-AF65-F5344CB8AC3E}">
        <p14:creationId xmlns:p14="http://schemas.microsoft.com/office/powerpoint/2010/main" val="1969495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IMMACULATA</a:t>
            </a:r>
          </a:p>
        </p:txBody>
      </p:sp>
      <p:sp>
        <p:nvSpPr>
          <p:cNvPr id="6" name="Slide Number Placeholder 5"/>
          <p:cNvSpPr>
            <a:spLocks noGrp="1"/>
          </p:cNvSpPr>
          <p:nvPr>
            <p:ph type="sldNum" sz="quarter" idx="12"/>
          </p:nvPr>
        </p:nvSpPr>
        <p:spPr/>
        <p:txBody>
          <a:bodyPr/>
          <a:lstStyle/>
          <a:p>
            <a:pPr lvl="1"/>
            <a:fld id="{600A6910-A01F-0D4C-AAFF-8FE58CE850B5}" type="slidenum">
              <a:rPr lang="en-US" smtClean="0"/>
              <a:pPr lvl="1"/>
              <a:t>‹#›</a:t>
            </a:fld>
            <a:endParaRPr lang="en-US"/>
          </a:p>
        </p:txBody>
      </p:sp>
    </p:spTree>
    <p:extLst>
      <p:ext uri="{BB962C8B-B14F-4D97-AF65-F5344CB8AC3E}">
        <p14:creationId xmlns:p14="http://schemas.microsoft.com/office/powerpoint/2010/main" val="3741154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IMMACULATA</a:t>
            </a:r>
          </a:p>
        </p:txBody>
      </p:sp>
      <p:sp>
        <p:nvSpPr>
          <p:cNvPr id="6" name="Slide Number Placeholder 5"/>
          <p:cNvSpPr>
            <a:spLocks noGrp="1"/>
          </p:cNvSpPr>
          <p:nvPr>
            <p:ph type="sldNum" sz="quarter" idx="12"/>
          </p:nvPr>
        </p:nvSpPr>
        <p:spPr/>
        <p:txBody>
          <a:bodyPr/>
          <a:lstStyle/>
          <a:p>
            <a:pPr lvl="1"/>
            <a:fld id="{600A6910-A01F-0D4C-AAFF-8FE58CE850B5}" type="slidenum">
              <a:rPr lang="en-US" smtClean="0"/>
              <a:pPr lvl="1"/>
              <a:t>‹#›</a:t>
            </a:fld>
            <a:endParaRPr lang="en-US"/>
          </a:p>
        </p:txBody>
      </p:sp>
    </p:spTree>
    <p:extLst>
      <p:ext uri="{BB962C8B-B14F-4D97-AF65-F5344CB8AC3E}">
        <p14:creationId xmlns:p14="http://schemas.microsoft.com/office/powerpoint/2010/main" val="3650602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IMMACULATA</a:t>
            </a:r>
          </a:p>
        </p:txBody>
      </p:sp>
      <p:sp>
        <p:nvSpPr>
          <p:cNvPr id="6" name="Slide Number Placeholder 5"/>
          <p:cNvSpPr>
            <a:spLocks noGrp="1"/>
          </p:cNvSpPr>
          <p:nvPr>
            <p:ph type="sldNum" sz="quarter" idx="12"/>
          </p:nvPr>
        </p:nvSpPr>
        <p:spPr/>
        <p:txBody>
          <a:bodyPr/>
          <a:lstStyle/>
          <a:p>
            <a:pPr lvl="1"/>
            <a:fld id="{88D9F543-3185-1340-833B-FF682E947A4C}" type="slidenum">
              <a:rPr lang="en-US" smtClean="0"/>
              <a:pPr lvl="1"/>
              <a:t>‹#›</a:t>
            </a:fld>
            <a:endParaRPr lang="en-US">
              <a:latin typeface="Times New Roman" charset="0"/>
            </a:endParaRPr>
          </a:p>
        </p:txBody>
      </p:sp>
    </p:spTree>
    <p:extLst>
      <p:ext uri="{BB962C8B-B14F-4D97-AF65-F5344CB8AC3E}">
        <p14:creationId xmlns:p14="http://schemas.microsoft.com/office/powerpoint/2010/main" val="10296769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IMMACULATA</a:t>
            </a:r>
          </a:p>
        </p:txBody>
      </p:sp>
      <p:sp>
        <p:nvSpPr>
          <p:cNvPr id="6" name="Slide Number Placeholder 5"/>
          <p:cNvSpPr>
            <a:spLocks noGrp="1"/>
          </p:cNvSpPr>
          <p:nvPr>
            <p:ph type="sldNum" sz="quarter" idx="12"/>
          </p:nvPr>
        </p:nvSpPr>
        <p:spPr/>
        <p:txBody>
          <a:bodyPr/>
          <a:lstStyle/>
          <a:p>
            <a:pPr lvl="1"/>
            <a:fld id="{E677EFA1-526C-1642-9B55-9ECFCA21D47A}" type="slidenum">
              <a:rPr lang="en-US" smtClean="0"/>
              <a:pPr lvl="1"/>
              <a:t>‹#›</a:t>
            </a:fld>
            <a:endParaRPr lang="en-US">
              <a:latin typeface="Times New Roman" charset="0"/>
            </a:endParaRPr>
          </a:p>
        </p:txBody>
      </p:sp>
    </p:spTree>
    <p:extLst>
      <p:ext uri="{BB962C8B-B14F-4D97-AF65-F5344CB8AC3E}">
        <p14:creationId xmlns:p14="http://schemas.microsoft.com/office/powerpoint/2010/main" val="266656649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IMMACULATA</a:t>
            </a:r>
          </a:p>
        </p:txBody>
      </p:sp>
      <p:sp>
        <p:nvSpPr>
          <p:cNvPr id="6" name="Slide Number Placeholder 5"/>
          <p:cNvSpPr>
            <a:spLocks noGrp="1"/>
          </p:cNvSpPr>
          <p:nvPr>
            <p:ph type="sldNum" sz="quarter" idx="12"/>
          </p:nvPr>
        </p:nvSpPr>
        <p:spPr/>
        <p:txBody>
          <a:bodyPr/>
          <a:lstStyle/>
          <a:p>
            <a:pPr lvl="1"/>
            <a:fld id="{8CDD0940-2DD6-A842-BD43-7973300421C8}" type="slidenum">
              <a:rPr lang="en-US" smtClean="0"/>
              <a:pPr lvl="1"/>
              <a:t>‹#›</a:t>
            </a:fld>
            <a:endParaRPr lang="en-US"/>
          </a:p>
        </p:txBody>
      </p:sp>
    </p:spTree>
    <p:extLst>
      <p:ext uri="{BB962C8B-B14F-4D97-AF65-F5344CB8AC3E}">
        <p14:creationId xmlns:p14="http://schemas.microsoft.com/office/powerpoint/2010/main" val="370636413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defRPr/>
            </a:pPr>
            <a:r>
              <a:rPr lang="en-US"/>
              <a:t>THE IMMACULATA</a:t>
            </a:r>
          </a:p>
        </p:txBody>
      </p:sp>
      <p:sp>
        <p:nvSpPr>
          <p:cNvPr id="6" name="Slide Number Placeholder 5"/>
          <p:cNvSpPr>
            <a:spLocks noGrp="1"/>
          </p:cNvSpPr>
          <p:nvPr>
            <p:ph type="sldNum" sz="quarter" idx="12"/>
          </p:nvPr>
        </p:nvSpPr>
        <p:spPr/>
        <p:txBody>
          <a:bodyPr/>
          <a:lstStyle/>
          <a:p>
            <a:pPr lvl="1"/>
            <a:fld id="{5C59F8C4-4C09-6B41-B7C0-68D9778DE079}" type="slidenum">
              <a:rPr lang="en-US" smtClean="0"/>
              <a:pPr lvl="1"/>
              <a:t>‹#›</a:t>
            </a:fld>
            <a:endParaRPr lang="en-US">
              <a:latin typeface="Times New Roman" charset="0"/>
            </a:endParaRPr>
          </a:p>
        </p:txBody>
      </p:sp>
    </p:spTree>
    <p:extLst>
      <p:ext uri="{BB962C8B-B14F-4D97-AF65-F5344CB8AC3E}">
        <p14:creationId xmlns:p14="http://schemas.microsoft.com/office/powerpoint/2010/main" val="428166494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IMMACULATA</a:t>
            </a:r>
          </a:p>
        </p:txBody>
      </p:sp>
      <p:sp>
        <p:nvSpPr>
          <p:cNvPr id="7" name="Slide Number Placeholder 6"/>
          <p:cNvSpPr>
            <a:spLocks noGrp="1"/>
          </p:cNvSpPr>
          <p:nvPr>
            <p:ph type="sldNum" sz="quarter" idx="12"/>
          </p:nvPr>
        </p:nvSpPr>
        <p:spPr/>
        <p:txBody>
          <a:bodyPr/>
          <a:lstStyle/>
          <a:p>
            <a:pPr lvl="1"/>
            <a:fld id="{4C7AEA8C-D293-E141-AFB1-DD18A61C18D6}" type="slidenum">
              <a:rPr lang="en-US" smtClean="0"/>
              <a:pPr lvl="1"/>
              <a:t>‹#›</a:t>
            </a:fld>
            <a:endParaRPr lang="en-US">
              <a:latin typeface="Times New Roman" charset="0"/>
            </a:endParaRPr>
          </a:p>
        </p:txBody>
      </p:sp>
    </p:spTree>
    <p:extLst>
      <p:ext uri="{BB962C8B-B14F-4D97-AF65-F5344CB8AC3E}">
        <p14:creationId xmlns:p14="http://schemas.microsoft.com/office/powerpoint/2010/main" val="343042520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IMMACULATA</a:t>
            </a:r>
          </a:p>
        </p:txBody>
      </p:sp>
      <p:sp>
        <p:nvSpPr>
          <p:cNvPr id="9" name="Slide Number Placeholder 8"/>
          <p:cNvSpPr>
            <a:spLocks noGrp="1"/>
          </p:cNvSpPr>
          <p:nvPr>
            <p:ph type="sldNum" sz="quarter" idx="12"/>
          </p:nvPr>
        </p:nvSpPr>
        <p:spPr/>
        <p:txBody>
          <a:bodyPr/>
          <a:lstStyle/>
          <a:p>
            <a:pPr lvl="1"/>
            <a:fld id="{7BEF0406-A716-8045-B15B-4BEB5B1C54A6}" type="slidenum">
              <a:rPr lang="en-US" smtClean="0"/>
              <a:pPr lvl="1"/>
              <a:t>‹#›</a:t>
            </a:fld>
            <a:endParaRPr lang="en-US">
              <a:latin typeface="Times New Roman" charset="0"/>
            </a:endParaRPr>
          </a:p>
        </p:txBody>
      </p:sp>
    </p:spTree>
    <p:extLst>
      <p:ext uri="{BB962C8B-B14F-4D97-AF65-F5344CB8AC3E}">
        <p14:creationId xmlns:p14="http://schemas.microsoft.com/office/powerpoint/2010/main" val="35279542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IMMACULATA</a:t>
            </a:r>
          </a:p>
        </p:txBody>
      </p:sp>
      <p:sp>
        <p:nvSpPr>
          <p:cNvPr id="5" name="Slide Number Placeholder 4"/>
          <p:cNvSpPr>
            <a:spLocks noGrp="1"/>
          </p:cNvSpPr>
          <p:nvPr>
            <p:ph type="sldNum" sz="quarter" idx="12"/>
          </p:nvPr>
        </p:nvSpPr>
        <p:spPr/>
        <p:txBody>
          <a:bodyPr/>
          <a:lstStyle/>
          <a:p>
            <a:pPr lvl="1"/>
            <a:fld id="{584D6BB8-36E6-B840-B543-A5D4D6F7544F}" type="slidenum">
              <a:rPr lang="en-US" smtClean="0"/>
              <a:pPr lvl="1"/>
              <a:t>‹#›</a:t>
            </a:fld>
            <a:endParaRPr lang="en-US">
              <a:latin typeface="Times New Roman" charset="0"/>
            </a:endParaRPr>
          </a:p>
        </p:txBody>
      </p:sp>
    </p:spTree>
    <p:extLst>
      <p:ext uri="{BB962C8B-B14F-4D97-AF65-F5344CB8AC3E}">
        <p14:creationId xmlns:p14="http://schemas.microsoft.com/office/powerpoint/2010/main" val="414933899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IMMACULATA</a:t>
            </a:r>
          </a:p>
        </p:txBody>
      </p:sp>
      <p:sp>
        <p:nvSpPr>
          <p:cNvPr id="4" name="Slide Number Placeholder 3"/>
          <p:cNvSpPr>
            <a:spLocks noGrp="1"/>
          </p:cNvSpPr>
          <p:nvPr>
            <p:ph type="sldNum" sz="quarter" idx="12"/>
          </p:nvPr>
        </p:nvSpPr>
        <p:spPr/>
        <p:txBody>
          <a:bodyPr/>
          <a:lstStyle/>
          <a:p>
            <a:pPr lvl="1"/>
            <a:fld id="{54528E4D-D49A-A443-9721-89C7EE42017A}" type="slidenum">
              <a:rPr lang="en-US" smtClean="0"/>
              <a:pPr lvl="1"/>
              <a:t>‹#›</a:t>
            </a:fld>
            <a:endParaRPr lang="en-US"/>
          </a:p>
        </p:txBody>
      </p:sp>
    </p:spTree>
    <p:extLst>
      <p:ext uri="{BB962C8B-B14F-4D97-AF65-F5344CB8AC3E}">
        <p14:creationId xmlns:p14="http://schemas.microsoft.com/office/powerpoint/2010/main" val="273524898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IMMACULATA</a:t>
            </a:r>
          </a:p>
        </p:txBody>
      </p:sp>
      <p:sp>
        <p:nvSpPr>
          <p:cNvPr id="7" name="Slide Number Placeholder 6"/>
          <p:cNvSpPr>
            <a:spLocks noGrp="1"/>
          </p:cNvSpPr>
          <p:nvPr>
            <p:ph type="sldNum" sz="quarter" idx="12"/>
          </p:nvPr>
        </p:nvSpPr>
        <p:spPr/>
        <p:txBody>
          <a:bodyPr/>
          <a:lstStyle/>
          <a:p>
            <a:pPr lvl="1"/>
            <a:fld id="{3AEEB880-D339-4845-B934-C60716FECC77}" type="slidenum">
              <a:rPr lang="en-US" smtClean="0"/>
              <a:pPr lvl="1"/>
              <a:t>‹#›</a:t>
            </a:fld>
            <a:endParaRPr lang="en-US">
              <a:latin typeface="Times New Roman" charset="0"/>
            </a:endParaRPr>
          </a:p>
        </p:txBody>
      </p:sp>
    </p:spTree>
    <p:extLst>
      <p:ext uri="{BB962C8B-B14F-4D97-AF65-F5344CB8AC3E}">
        <p14:creationId xmlns:p14="http://schemas.microsoft.com/office/powerpoint/2010/main" val="83125577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IMMACULATA</a:t>
            </a:r>
          </a:p>
        </p:txBody>
      </p:sp>
      <p:sp>
        <p:nvSpPr>
          <p:cNvPr id="7" name="Slide Number Placeholder 6"/>
          <p:cNvSpPr>
            <a:spLocks noGrp="1"/>
          </p:cNvSpPr>
          <p:nvPr>
            <p:ph type="sldNum" sz="quarter" idx="12"/>
          </p:nvPr>
        </p:nvSpPr>
        <p:spPr/>
        <p:txBody>
          <a:bodyPr/>
          <a:lstStyle/>
          <a:p>
            <a:pPr lvl="1"/>
            <a:fld id="{600A6910-A01F-0D4C-AAFF-8FE58CE850B5}" type="slidenum">
              <a:rPr lang="en-US" smtClean="0"/>
              <a:pPr lvl="1"/>
              <a:t>‹#›</a:t>
            </a:fld>
            <a:endParaRPr lang="en-US"/>
          </a:p>
        </p:txBody>
      </p:sp>
    </p:spTree>
    <p:extLst>
      <p:ext uri="{BB962C8B-B14F-4D97-AF65-F5344CB8AC3E}">
        <p14:creationId xmlns:p14="http://schemas.microsoft.com/office/powerpoint/2010/main" val="263633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US"/>
              <a:t>THE IMMACULATA</a:t>
            </a:r>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lvl="1"/>
            <a:fld id="{600A6910-A01F-0D4C-AAFF-8FE58CE850B5}" type="slidenum">
              <a:rPr lang="en-US" smtClean="0"/>
              <a:pPr lvl="1"/>
              <a:t>‹#›</a:t>
            </a:fld>
            <a:endParaRPr lang="en-US"/>
          </a:p>
        </p:txBody>
      </p:sp>
    </p:spTree>
    <p:extLst>
      <p:ext uri="{BB962C8B-B14F-4D97-AF65-F5344CB8AC3E}">
        <p14:creationId xmlns:p14="http://schemas.microsoft.com/office/powerpoint/2010/main" val="2091017006"/>
      </p:ext>
    </p:extLst>
  </p:cSld>
  <p:clrMap bg1="dk1" tx1="lt1" bg2="dk2" tx2="lt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49" r:id="rId7"/>
    <p:sldLayoutId id="2147484550" r:id="rId8"/>
    <p:sldLayoutId id="2147484551" r:id="rId9"/>
    <p:sldLayoutId id="2147484552" r:id="rId10"/>
    <p:sldLayoutId id="2147484553" r:id="rId11"/>
    <p:sldLayoutId id="2147484554" r:id="rId12"/>
    <p:sldLayoutId id="2147484555" r:id="rId13"/>
    <p:sldLayoutId id="2147484556" r:id="rId14"/>
    <p:sldLayoutId id="2147484557" r:id="rId15"/>
    <p:sldLayoutId id="2147484558" r:id="rId16"/>
    <p:sldLayoutId id="2147484559" r:id="rId17"/>
  </p:sldLayoutIdLst>
  <p:transition spd="slow">
    <p:fade/>
  </p:transition>
  <p:hf sldNum="0"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https://images.pexels.com/photos/1717292/pexels-photo-1717292.jpeg?auto=compress&amp;cs=tinysrgb&amp;w=1260&amp;h=750&amp;dpr=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https://cdn.pixabay.com/photo/2014/01/18/12/16/people-247459_1280.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https://cdn.pixabay.com/photo/2015/07/14/06/09/man-844211_1280.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https://cdn.pixabay.com/photo/2017/03/27/15/16/man-2179326_1280.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https://cdn.pixabay.com/photo/2014/11/02/09/14/alone-513525_1280.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https://upload.wikimedia.org/wikipedia/commons/thumb/0/05/Hilda_Dokubo_crying_1.jpg/640px-Hilda_Dokubo_crying_1.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https://cdn.pixabay.com/photo/2018/08/16/11/36/men-3610255_1280.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https://images.pexels.com/photos/10475165/pexels-photo-10475165.jpeg?auto=compress&amp;cs=tinysrgb&amp;dpr=1&amp;w=50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https://cdn.churchleaders.com/wp-content/uploads/files/article_images/bible_centered_preaching_before_entertainment_761580914.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https://www.nobelprize.org/images/7372-landscape-gallery.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https://encrypted-tbn0.gstatic.com/images?q=tbn:ANd9GcT2cQZdkwoozVcmMPuXf2dHFmMk9NoOZBfEMg&amp;usqp=CA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https://media.istockphoto.com/id/186019678/photo/planet-earth-with-some-clouds-americas-view.jpg?b=1&amp;s=170667a&amp;w=0&amp;k=20&amp;c=djmVidi7CIolEaXzIuxLKAhto5LvZUrpHnU8fl3qRO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bible.usccb.org/bible/john/19#51019026-1" TargetMode="External"/><Relationship Id="rId4" Type="http://schemas.openxmlformats.org/officeDocument/2006/relationships/image" Target="https://queenofallhearts.com/wp-content/uploads/2018/07/St-John.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https://cdn.pixabay.com/photo/2016/04/20/21/11/sunset-1342101_1280.jp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pic>
        <p:nvPicPr>
          <p:cNvPr id="1026" name="Picture 2" descr="Free Rosary Faith photo and picture">
            <a:extLst>
              <a:ext uri="{FF2B5EF4-FFF2-40B4-BE49-F238E27FC236}">
                <a16:creationId xmlns:a16="http://schemas.microsoft.com/office/drawing/2014/main" id="{161647ED-4025-F950-26D2-586281A46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16" y="2349975"/>
            <a:ext cx="8032268" cy="47413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8716" y="385971"/>
            <a:ext cx="8070368" cy="2123658"/>
          </a:xfrm>
          <a:prstGeom prst="rect">
            <a:avLst/>
          </a:prstGeom>
          <a:gradFill>
            <a:gsLst>
              <a:gs pos="0">
                <a:schemeClr val="accent3">
                  <a:lumMod val="0"/>
                  <a:lumOff val="100000"/>
                </a:schemeClr>
              </a:gs>
              <a:gs pos="35000">
                <a:schemeClr val="accent3">
                  <a:lumMod val="0"/>
                  <a:lumOff val="100000"/>
                </a:schemeClr>
              </a:gs>
              <a:gs pos="100000">
                <a:schemeClr val="accent3">
                  <a:lumMod val="60000"/>
                  <a:lumOff val="40000"/>
                </a:schemeClr>
              </a:gs>
            </a:gsLst>
            <a:path path="circle">
              <a:fillToRect l="50000" t="-80000" r="50000" b="180000"/>
            </a:path>
          </a:gradFill>
        </p:spPr>
        <p:txBody>
          <a:bodyPr wrap="square" rtlCol="0">
            <a:spAutoFit/>
          </a:bodyPr>
          <a:lstStyle/>
          <a:p>
            <a:pPr algn="ctr"/>
            <a:r>
              <a:rPr lang="en-US" sz="4400" b="1" dirty="0">
                <a:solidFill>
                  <a:srgbClr val="000000"/>
                </a:solidFill>
                <a:latin typeface="Papyrus" panose="020B0602040200020303" pitchFamily="34" charset="77"/>
              </a:rPr>
              <a:t>ROSARY MEDITATIONS FOR  </a:t>
            </a:r>
          </a:p>
          <a:p>
            <a:pPr algn="ctr"/>
            <a:r>
              <a:rPr lang="en-US" sz="4400" b="1" dirty="0">
                <a:solidFill>
                  <a:srgbClr val="000000"/>
                </a:solidFill>
                <a:latin typeface="Papyrus" panose="020B0602040200020303" pitchFamily="34" charset="77"/>
              </a:rPr>
              <a:t>A SYNODAL CHURCH      </a:t>
            </a:r>
            <a:endParaRPr lang="en-US" sz="4000" dirty="0">
              <a:solidFill>
                <a:srgbClr val="000000"/>
              </a:solidFill>
              <a:latin typeface="Papyrus" panose="020B0602040200020303" pitchFamily="34" charset="77"/>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pic>
        <p:nvPicPr>
          <p:cNvPr id="6149" name="Picture 4" descr="Free Pregnant Woman Under Cloudy Sky in Silhouette Photography Stock Photo">
            <a:extLst>
              <a:ext uri="{FF2B5EF4-FFF2-40B4-BE49-F238E27FC236}">
                <a16:creationId xmlns:a16="http://schemas.microsoft.com/office/drawing/2014/main" id="{622AF082-8A74-6D92-25A5-F55A823C793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163" y="-685802"/>
            <a:ext cx="9560252" cy="106443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F75386-1709-1052-24DA-1AC5D3092A53}"/>
              </a:ext>
            </a:extLst>
          </p:cNvPr>
          <p:cNvSpPr txBox="1"/>
          <p:nvPr/>
        </p:nvSpPr>
        <p:spPr>
          <a:xfrm>
            <a:off x="108611" y="691139"/>
            <a:ext cx="9035389" cy="2050690"/>
          </a:xfrm>
          <a:prstGeom prst="rect">
            <a:avLst/>
          </a:prstGeom>
          <a:gradFill flip="none" rotWithShape="1">
            <a:gsLst>
              <a:gs pos="0">
                <a:schemeClr val="accent5">
                  <a:lumMod val="5000"/>
                  <a:lumOff val="95000"/>
                </a:schemeClr>
              </a:gs>
              <a:gs pos="83000">
                <a:schemeClr val="accent5">
                  <a:lumMod val="45000"/>
                  <a:lumOff val="55000"/>
                </a:schemeClr>
              </a:gs>
              <a:gs pos="88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ctr" fontAlgn="ct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A synodal church is inclusive, embracing all, </a:t>
            </a:r>
            <a:r>
              <a:rPr lang="en-US" sz="1800" i="1" dirty="0" err="1">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Todos</a:t>
            </a: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 </a:t>
            </a:r>
            <a:r>
              <a:rPr lang="en-US" sz="1800" i="1" dirty="0" err="1">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Todos</a:t>
            </a: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 </a:t>
            </a:r>
            <a:r>
              <a:rPr lang="en-US" sz="1800" i="1" dirty="0" err="1">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Todos</a:t>
            </a: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 </a:t>
            </a:r>
            <a:endPar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fontAlgn="ctr"/>
            <a:r>
              <a:rPr lang="en-US" sz="1800" dirty="0">
                <a:solidFill>
                  <a:srgbClr val="363936"/>
                </a:solidFill>
                <a:effectLst/>
                <a:latin typeface="Calibri Light" panose="020F0302020204030204" pitchFamily="34" charset="0"/>
                <a:ea typeface="Times New Roman" panose="02020603050405020304" pitchFamily="18" charset="0"/>
              </a:rPr>
              <a:t>Luke 1:39-42</a:t>
            </a:r>
            <a:endParaRPr lang="en-US" sz="1800" i="1" dirty="0">
              <a:solidFill>
                <a:srgbClr val="363936"/>
              </a:solidFill>
              <a:effectLst/>
              <a:latin typeface="Calibri Light" panose="020F0302020204030204" pitchFamily="34" charset="0"/>
              <a:ea typeface="Times New Roman" panose="02020603050405020304" pitchFamily="18" charset="0"/>
            </a:endParaRPr>
          </a:p>
          <a:p>
            <a:pPr algn="ctr" fontAlgn="ctr"/>
            <a:r>
              <a:rPr lang="en-US" sz="1800" dirty="0">
                <a:solidFill>
                  <a:srgbClr val="363936"/>
                </a:solidFill>
                <a:effectLst/>
                <a:latin typeface="Calibri Light" panose="020F0302020204030204" pitchFamily="34" charset="0"/>
                <a:ea typeface="Times New Roman" panose="02020603050405020304" pitchFamily="18" charset="0"/>
              </a:rPr>
              <a:t>During those days Mary set out and traveled to the hill country in haste to a town of Judah, where she entered the house of Zechariah and greeted Elizabeth. </a:t>
            </a:r>
          </a:p>
          <a:p>
            <a:pPr algn="ctr" fontAlgn="ctr"/>
            <a:r>
              <a:rPr lang="en-US" sz="1800" dirty="0">
                <a:solidFill>
                  <a:srgbClr val="363936"/>
                </a:solidFill>
                <a:effectLst/>
                <a:latin typeface="Calibri Light" panose="020F0302020204030204" pitchFamily="34" charset="0"/>
                <a:ea typeface="Times New Roman" panose="02020603050405020304" pitchFamily="18" charset="0"/>
              </a:rPr>
              <a:t>When Elizabeth heard Mary’s greeting, the infant leaped in her womb, and Elizabeth, </a:t>
            </a:r>
          </a:p>
          <a:p>
            <a:pPr algn="ctr" fontAlgn="ctr"/>
            <a:r>
              <a:rPr lang="en-US" sz="1800" dirty="0">
                <a:solidFill>
                  <a:srgbClr val="363936"/>
                </a:solidFill>
                <a:effectLst/>
                <a:latin typeface="Calibri Light" panose="020F0302020204030204" pitchFamily="34" charset="0"/>
                <a:ea typeface="Times New Roman" panose="02020603050405020304" pitchFamily="18" charset="0"/>
              </a:rPr>
              <a:t>filled with the holy </a:t>
            </a:r>
            <a:r>
              <a:rPr lang="en-US" sz="1800" dirty="0">
                <a:solidFill>
                  <a:srgbClr val="363936"/>
                </a:solidFill>
                <a:effectLst/>
                <a:latin typeface="+mj-lt"/>
                <a:ea typeface="Times New Roman" panose="02020603050405020304" pitchFamily="18" charset="0"/>
              </a:rPr>
              <a:t>Spirit, </a:t>
            </a:r>
            <a:r>
              <a:rPr lang="en-US" b="0" i="0" dirty="0">
                <a:solidFill>
                  <a:srgbClr val="363936"/>
                </a:solidFill>
                <a:effectLst/>
                <a:latin typeface="+mj-lt"/>
              </a:rPr>
              <a:t>cried out in a loud voice and said, </a:t>
            </a:r>
          </a:p>
          <a:p>
            <a:pPr algn="ctr" fontAlgn="ctr"/>
            <a:r>
              <a:rPr lang="en-US" b="0" i="0" dirty="0">
                <a:solidFill>
                  <a:srgbClr val="363936"/>
                </a:solidFill>
                <a:effectLst/>
                <a:latin typeface="+mj-lt"/>
              </a:rPr>
              <a:t>“Most blessed are you among women, and blessed is the fruit of your womb.</a:t>
            </a:r>
            <a:r>
              <a:rPr lang="en-US" sz="1800" dirty="0">
                <a:solidFill>
                  <a:srgbClr val="363936"/>
                </a:solidFill>
                <a:effectLst/>
                <a:latin typeface="+mj-lt"/>
                <a:ea typeface="Times New Roman" panose="02020603050405020304" pitchFamily="18" charset="0"/>
              </a:rPr>
              <a:t>”</a:t>
            </a:r>
            <a:endParaRPr lang="en-US" sz="3600" b="1" dirty="0">
              <a:solidFill>
                <a:schemeClr val="bg1"/>
              </a:solidFill>
              <a:effectLst/>
              <a:latin typeface="+mj-lt"/>
              <a:ea typeface="Times New Roman" panose="02020603050405020304" pitchFamily="18" charset="0"/>
            </a:endParaRPr>
          </a:p>
        </p:txBody>
      </p:sp>
      <p:sp>
        <p:nvSpPr>
          <p:cNvPr id="5" name="TextBox 4"/>
          <p:cNvSpPr txBox="1"/>
          <p:nvPr/>
        </p:nvSpPr>
        <p:spPr>
          <a:xfrm>
            <a:off x="524285" y="132717"/>
            <a:ext cx="8458200" cy="2062103"/>
          </a:xfrm>
          <a:prstGeom prst="rect">
            <a:avLst/>
          </a:prstGeom>
          <a:noFill/>
          <a:ln>
            <a:noFill/>
          </a:ln>
        </p:spPr>
        <p:txBody>
          <a:bodyPr wrap="square" rtlCol="0">
            <a:spAutoFit/>
          </a:bodyPr>
          <a:lstStyle/>
          <a:p>
            <a:pPr algn="ctr"/>
            <a:r>
              <a:rPr lang="en-US" sz="2800" dirty="0">
                <a:latin typeface="Papyrus" panose="020B0602040200020303" pitchFamily="34" charset="77"/>
                <a:ea typeface="Times New Roman" panose="02020603050405020304" pitchFamily="18" charset="0"/>
                <a:cs typeface="Times New Roman" panose="02020603050405020304" pitchFamily="18" charset="0"/>
              </a:rPr>
              <a:t>The </a:t>
            </a:r>
            <a:r>
              <a:rPr lang="en-US" sz="2800" dirty="0">
                <a:effectLst/>
                <a:latin typeface="Papyrus" panose="020B0602040200020303" pitchFamily="34" charset="77"/>
                <a:ea typeface="Times New Roman" panose="02020603050405020304" pitchFamily="18" charset="0"/>
              </a:rPr>
              <a:t>Second Joyful Mystery: </a:t>
            </a:r>
            <a:r>
              <a:rPr lang="en-US" sz="2800" i="1" dirty="0">
                <a:effectLst/>
                <a:latin typeface="Papyrus" panose="020B0602040200020303" pitchFamily="34" charset="77"/>
                <a:ea typeface="Times New Roman" panose="02020603050405020304" pitchFamily="18" charset="0"/>
              </a:rPr>
              <a:t>The Visitation</a:t>
            </a:r>
            <a:endParaRPr lang="en-US" sz="2800" i="1" dirty="0">
              <a:effectLst/>
              <a:latin typeface="Times New Roman" panose="02020603050405020304" pitchFamily="18" charset="0"/>
              <a:ea typeface="Times New Roman" panose="02020603050405020304" pitchFamily="18" charset="0"/>
            </a:endParaRPr>
          </a:p>
          <a:p>
            <a:pPr algn="ctr"/>
            <a:r>
              <a:rPr lang="en-US" sz="2800" i="1" dirty="0">
                <a:effectLst/>
              </a:rPr>
              <a:t> </a:t>
            </a:r>
            <a:endParaRPr lang="en-US" sz="2800" i="1" dirty="0">
              <a:effectLst/>
              <a:latin typeface="Times New Roman" panose="02020603050405020304" pitchFamily="18" charset="0"/>
              <a:ea typeface="Times New Roman" panose="02020603050405020304" pitchFamily="18" charset="0"/>
            </a:endParaRPr>
          </a:p>
          <a:p>
            <a:pPr algn="ctr"/>
            <a:endParaRPr lang="en-US" sz="3600" dirty="0">
              <a:solidFill>
                <a:schemeClr val="accent3">
                  <a:lumMod val="50000"/>
                </a:schemeClr>
              </a:solidFill>
              <a:effectLst/>
              <a:latin typeface="Times New Roman" panose="02020603050405020304" pitchFamily="18" charset="0"/>
              <a:ea typeface="Times New Roman" panose="02020603050405020304" pitchFamily="18" charset="0"/>
            </a:endParaRPr>
          </a:p>
          <a:p>
            <a:pPr algn="ctr"/>
            <a:endParaRPr lang="en-US" sz="3600" dirty="0">
              <a:solidFill>
                <a:schemeClr val="accent3">
                  <a:lumMod val="50000"/>
                </a:schemeClr>
              </a:solidFill>
              <a:effectLst/>
              <a:latin typeface="Times New Roman" panose="02020603050405020304" pitchFamily="18" charset="0"/>
              <a:ea typeface="Times New Roman" panose="02020603050405020304" pitchFamily="18" charset="0"/>
            </a:endParaRPr>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CA0D11C4-F113-97D9-CB06-B999E2AE0869}"/>
              </a:ext>
            </a:extLst>
          </p:cNvPr>
          <p:cNvSpPr txBox="1"/>
          <p:nvPr/>
        </p:nvSpPr>
        <p:spPr>
          <a:xfrm rot="20684594">
            <a:off x="283432" y="3205192"/>
            <a:ext cx="3011377" cy="2862322"/>
          </a:xfrm>
          <a:prstGeom prst="rect">
            <a:avLst/>
          </a:prstGeom>
          <a:gradFill>
            <a:gsLst>
              <a:gs pos="29963">
                <a:srgbClr val="FAE0E8"/>
              </a:gs>
              <a:gs pos="0">
                <a:schemeClr val="accent5">
                  <a:lumMod val="5000"/>
                  <a:lumOff val="95000"/>
                </a:schemeClr>
              </a:gs>
              <a:gs pos="83000">
                <a:schemeClr val="accent5">
                  <a:lumMod val="45000"/>
                  <a:lumOff val="55000"/>
                </a:schemeClr>
              </a:gs>
              <a:gs pos="88000">
                <a:schemeClr val="accent5">
                  <a:lumMod val="45000"/>
                  <a:lumOff val="55000"/>
                </a:schemeClr>
              </a:gs>
              <a:gs pos="100000">
                <a:schemeClr val="accent5">
                  <a:lumMod val="30000"/>
                  <a:lumOff val="70000"/>
                </a:schemeClr>
              </a:gs>
            </a:gsLst>
            <a:lin ang="5400000" scaled="1"/>
          </a:gradFill>
        </p:spPr>
        <p:txBody>
          <a:bodyPr wrap="square" rtlCol="0">
            <a:spAutoFit/>
          </a:bodyPr>
          <a:lstStyle/>
          <a:p>
            <a:r>
              <a:rPr lang="en-US" sz="2000" b="1" dirty="0">
                <a:solidFill>
                  <a:srgbClr val="363936"/>
                </a:solidFill>
                <a:effectLst/>
                <a:latin typeface="Papyrus" panose="020B0602040200020303" pitchFamily="34" charset="77"/>
                <a:ea typeface="Times New Roman" panose="02020603050405020304" pitchFamily="18" charset="0"/>
              </a:rPr>
              <a:t>Dear Jesus, help me to listen to infants within the womb as attentively as Elizabeth did. Fill me with the Holy Spirit that I may safeguard each precious unborn child made in your image and likeness. </a:t>
            </a:r>
            <a:endParaRPr lang="en-US" sz="2000" b="1" dirty="0">
              <a:effectLst/>
              <a:latin typeface="Papyrus" panose="020B0602040200020303" pitchFamily="34" charset="77"/>
              <a:ea typeface="Times New Roman" panose="02020603050405020304" pitchFamily="18" charset="0"/>
            </a:endParaRPr>
          </a:p>
        </p:txBody>
      </p:sp>
      <p:sp>
        <p:nvSpPr>
          <p:cNvPr id="10" name="Rectangle 6">
            <a:extLst>
              <a:ext uri="{FF2B5EF4-FFF2-40B4-BE49-F238E27FC236}">
                <a16:creationId xmlns:a16="http://schemas.microsoft.com/office/drawing/2014/main" id="{5260C9D5-76EA-EB0D-3DB6-4C0DC54E2010}"/>
              </a:ext>
            </a:extLst>
          </p:cNvPr>
          <p:cNvSpPr>
            <a:spLocks noChangeArrowheads="1"/>
          </p:cNvSpPr>
          <p:nvPr/>
        </p:nvSpPr>
        <p:spPr bwMode="auto">
          <a:xfrm flipV="1">
            <a:off x="3886199" y="3065233"/>
            <a:ext cx="21741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8529288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pic>
        <p:nvPicPr>
          <p:cNvPr id="8193" name="Picture 1" descr="Free People Silhouettes photo and picture">
            <a:extLst>
              <a:ext uri="{FF2B5EF4-FFF2-40B4-BE49-F238E27FC236}">
                <a16:creationId xmlns:a16="http://schemas.microsoft.com/office/drawing/2014/main" id="{790457A4-9072-1B5A-9DC9-5CF256827DD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49387" y="2964179"/>
            <a:ext cx="9821383" cy="6568441"/>
          </a:xfrm>
          <a:prstGeom prst="rect">
            <a:avLst/>
          </a:prstGeom>
          <a:noFill/>
          <a:extLst>
            <a:ext uri="{909E8E84-426E-40DD-AFC4-6F175D3DCCD1}">
              <a14:hiddenFill xmlns:a14="http://schemas.microsoft.com/office/drawing/2010/main">
                <a:solidFill>
                  <a:srgbClr val="FFFFFF"/>
                </a:solidFill>
              </a14:hiddenFill>
            </a:ext>
          </a:extLst>
        </p:spPr>
      </p:pic>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5" name="TextBox 4"/>
          <p:cNvSpPr txBox="1"/>
          <p:nvPr/>
        </p:nvSpPr>
        <p:spPr>
          <a:xfrm>
            <a:off x="12033" y="18007"/>
            <a:ext cx="9092047" cy="1384995"/>
          </a:xfrm>
          <a:prstGeom prst="rect">
            <a:avLst/>
          </a:prstGeom>
          <a:solidFill>
            <a:schemeClr val="bg1"/>
          </a:solidFill>
          <a:ln>
            <a:noFill/>
          </a:ln>
        </p:spPr>
        <p:txBody>
          <a:bodyPr wrap="square" rtlCol="0">
            <a:spAutoFit/>
          </a:bodyPr>
          <a:lstStyle/>
          <a:p>
            <a:pPr algn="ctr"/>
            <a:r>
              <a:rPr lang="en-US" sz="2800" dirty="0">
                <a:latin typeface="Papyrus" panose="020B0602040200020303" pitchFamily="34" charset="77"/>
                <a:ea typeface="Times New Roman" panose="02020603050405020304" pitchFamily="18" charset="0"/>
                <a:cs typeface="Times New Roman" panose="02020603050405020304" pitchFamily="18" charset="0"/>
              </a:rPr>
              <a:t>The Third </a:t>
            </a:r>
            <a:r>
              <a:rPr lang="en-US" sz="2800" dirty="0">
                <a:effectLst/>
                <a:latin typeface="Papyrus" panose="020B0602040200020303" pitchFamily="34" charset="77"/>
                <a:ea typeface="Times New Roman" panose="02020603050405020304" pitchFamily="18" charset="0"/>
              </a:rPr>
              <a:t>Joyful Mystery: </a:t>
            </a:r>
            <a:r>
              <a:rPr lang="en-US" sz="2800" i="1" dirty="0">
                <a:effectLst/>
                <a:latin typeface="Papyrus" panose="020B0602040200020303" pitchFamily="34" charset="77"/>
                <a:ea typeface="Times New Roman" panose="02020603050405020304" pitchFamily="18" charset="0"/>
              </a:rPr>
              <a:t>The Birth of Our Lord</a:t>
            </a:r>
            <a:endParaRPr lang="en-US" sz="2800" i="1" dirty="0">
              <a:effectLst/>
              <a:latin typeface="Times New Roman" panose="02020603050405020304" pitchFamily="18" charset="0"/>
              <a:ea typeface="Times New Roman" panose="02020603050405020304" pitchFamily="18" charset="0"/>
            </a:endParaRPr>
          </a:p>
          <a:p>
            <a:pPr algn="ctr"/>
            <a:endParaRPr lang="en-US" sz="2800" i="1" dirty="0">
              <a:effectLst/>
              <a:latin typeface="Times New Roman" panose="02020603050405020304" pitchFamily="18" charset="0"/>
              <a:ea typeface="Times New Roman" panose="02020603050405020304" pitchFamily="18" charset="0"/>
            </a:endParaRPr>
          </a:p>
          <a:p>
            <a:pPr algn="ctr"/>
            <a:r>
              <a:rPr lang="en-US" sz="2800" i="1" dirty="0">
                <a:effectLst/>
              </a:rPr>
              <a:t> </a:t>
            </a:r>
            <a:endParaRPr lang="en-US" sz="2800" i="1" dirty="0">
              <a:effectLst/>
              <a:latin typeface="Times New Roman" panose="02020603050405020304" pitchFamily="18" charset="0"/>
              <a:ea typeface="Times New Roman" panose="02020603050405020304" pitchFamily="18" charset="0"/>
            </a:endParaRPr>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CA0D11C4-F113-97D9-CB06-B999E2AE0869}"/>
              </a:ext>
            </a:extLst>
          </p:cNvPr>
          <p:cNvSpPr txBox="1"/>
          <p:nvPr/>
        </p:nvSpPr>
        <p:spPr>
          <a:xfrm rot="925285">
            <a:off x="5910637" y="4150230"/>
            <a:ext cx="3071597" cy="2246769"/>
          </a:xfrm>
          <a:prstGeom prst="rect">
            <a:avLst/>
          </a:prstGeom>
          <a:solidFill>
            <a:schemeClr val="accent2">
              <a:lumMod val="60000"/>
              <a:lumOff val="40000"/>
            </a:schemeClr>
          </a:solidFill>
        </p:spPr>
        <p:txBody>
          <a:bodyPr wrap="square" rtlCol="0">
            <a:spAutoFit/>
          </a:bodyPr>
          <a:lstStyle/>
          <a:p>
            <a:r>
              <a:rPr lang="en-US" sz="2000" b="1" dirty="0">
                <a:solidFill>
                  <a:schemeClr val="bg1"/>
                </a:solidFill>
                <a:latin typeface="Papyrus" panose="020B0602040200020303" pitchFamily="34" charset="77"/>
                <a:ea typeface="Times New Roman" panose="02020603050405020304" pitchFamily="18" charset="0"/>
              </a:rPr>
              <a:t>O </a:t>
            </a:r>
            <a:r>
              <a:rPr lang="en-US" sz="2000" b="1" dirty="0">
                <a:solidFill>
                  <a:schemeClr val="bg1"/>
                </a:solidFill>
                <a:effectLst/>
                <a:latin typeface="Papyrus" panose="020B0602040200020303" pitchFamily="34" charset="77"/>
                <a:ea typeface="Times New Roman" panose="02020603050405020304" pitchFamily="18" charset="0"/>
              </a:rPr>
              <a:t>Lord, help me to hear your call, as the shepherds did, to find Christ in unlikely, humble places.  Help me to see my role to make known the message that Christ is in our midst. </a:t>
            </a:r>
          </a:p>
        </p:txBody>
      </p:sp>
      <p:sp>
        <p:nvSpPr>
          <p:cNvPr id="10" name="Rectangle 6">
            <a:extLst>
              <a:ext uri="{FF2B5EF4-FFF2-40B4-BE49-F238E27FC236}">
                <a16:creationId xmlns:a16="http://schemas.microsoft.com/office/drawing/2014/main" id="{5260C9D5-76EA-EB0D-3DB6-4C0DC54E2010}"/>
              </a:ext>
            </a:extLst>
          </p:cNvPr>
          <p:cNvSpPr>
            <a:spLocks noChangeArrowheads="1"/>
          </p:cNvSpPr>
          <p:nvPr/>
        </p:nvSpPr>
        <p:spPr bwMode="auto">
          <a:xfrm flipV="1">
            <a:off x="3886199" y="3065233"/>
            <a:ext cx="21741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7B441FF5-A65B-B526-17A1-5634849FDC16}"/>
              </a:ext>
            </a:extLst>
          </p:cNvPr>
          <p:cNvSpPr>
            <a:spLocks noChangeArrowheads="1"/>
          </p:cNvSpPr>
          <p:nvPr/>
        </p:nvSpPr>
        <p:spPr bwMode="auto">
          <a:xfrm>
            <a:off x="86147" y="2011680"/>
            <a:ext cx="188704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C4F75386-1709-1052-24DA-1AC5D3092A53}"/>
              </a:ext>
            </a:extLst>
          </p:cNvPr>
          <p:cNvSpPr txBox="1"/>
          <p:nvPr/>
        </p:nvSpPr>
        <p:spPr>
          <a:xfrm>
            <a:off x="12032" y="609600"/>
            <a:ext cx="9092048" cy="2881686"/>
          </a:xfrm>
          <a:prstGeom prst="rect">
            <a:avLst/>
          </a:prstGeom>
          <a:gradFill flip="none" rotWithShape="1">
            <a:gsLst>
              <a:gs pos="0">
                <a:schemeClr val="accent2">
                  <a:lumMod val="5000"/>
                  <a:lumOff val="95000"/>
                </a:schemeClr>
              </a:gs>
              <a:gs pos="67000">
                <a:schemeClr val="accent2">
                  <a:lumMod val="45000"/>
                  <a:lumOff val="55000"/>
                </a:schemeClr>
              </a:gs>
              <a:gs pos="43000">
                <a:schemeClr val="accent2">
                  <a:lumMod val="45000"/>
                  <a:lumOff val="55000"/>
                </a:schemeClr>
              </a:gs>
              <a:gs pos="100000">
                <a:srgbClr val="5CAFAB"/>
              </a:gs>
            </a:gsLst>
            <a:lin ang="5400000" scaled="1"/>
            <a:tileRect/>
          </a:gradFill>
        </p:spPr>
        <p:txBody>
          <a:bodyPr wrap="square" rtlCol="0">
            <a:spAutoFit/>
          </a:bodyPr>
          <a:lstStyle/>
          <a:p>
            <a:pPr marR="0" lvl="0" algn="ctr">
              <a:lnSpc>
                <a:spcPct val="107000"/>
              </a:lnSpc>
              <a:spcBef>
                <a:spcPts val="0"/>
              </a:spcBef>
              <a:spcAft>
                <a:spcPts val="0"/>
              </a:spcAft>
            </a:pP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A synodal church is a particular church when active involvement in the church is nurtured.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fontAlgn="base"/>
            <a:r>
              <a:rPr lang="en-US" sz="1800" dirty="0">
                <a:solidFill>
                  <a:schemeClr val="bg1"/>
                </a:solidFill>
                <a:effectLst/>
                <a:latin typeface="+mj-lt"/>
                <a:ea typeface="Times New Roman" panose="02020603050405020304" pitchFamily="18" charset="0"/>
              </a:rPr>
              <a:t>Luke 2:8-12, 16-17</a:t>
            </a:r>
            <a:endParaRPr lang="en-US" sz="1800" i="1" dirty="0">
              <a:solidFill>
                <a:schemeClr val="bg1"/>
              </a:solidFill>
              <a:effectLst/>
              <a:latin typeface="+mj-lt"/>
              <a:ea typeface="Times New Roman" panose="02020603050405020304" pitchFamily="18" charset="0"/>
            </a:endParaRPr>
          </a:p>
          <a:p>
            <a:pPr marL="0" marR="0" fontAlgn="base">
              <a:spcBef>
                <a:spcPts val="0"/>
              </a:spcBef>
              <a:spcAft>
                <a:spcPts val="0"/>
              </a:spcAft>
            </a:pPr>
            <a:r>
              <a:rPr lang="en-US" sz="1800" dirty="0">
                <a:solidFill>
                  <a:schemeClr val="bg1"/>
                </a:solidFill>
                <a:effectLst/>
                <a:latin typeface="+mj-lt"/>
                <a:ea typeface="Times New Roman" panose="02020603050405020304" pitchFamily="18" charset="0"/>
              </a:rPr>
              <a:t>Now there were shepherds in that region living in the fields and keeping the night watch over their flock. The angel of the Lord appeared to them and the glory of the Lord shone around them, and they were struck with great fear. The angel said to them, “Do not be afraid; for behold, I proclaim to you good news of great joy that will be for all the people.</a:t>
            </a:r>
          </a:p>
          <a:p>
            <a:pPr marL="0" marR="0" fontAlgn="base">
              <a:spcBef>
                <a:spcPts val="0"/>
              </a:spcBef>
              <a:spcAft>
                <a:spcPts val="0"/>
              </a:spcAft>
            </a:pPr>
            <a:r>
              <a:rPr lang="en-US" sz="1800" dirty="0">
                <a:solidFill>
                  <a:schemeClr val="bg1"/>
                </a:solidFill>
                <a:effectLst/>
                <a:latin typeface="+mj-lt"/>
                <a:ea typeface="Times New Roman" panose="02020603050405020304" pitchFamily="18" charset="0"/>
              </a:rPr>
              <a:t>For today in the city of David a savior has been born for you who is Messiah and Lord. And this will be a sign for you: you will find an infant wrapped in swaddling clothes and lying in a manger.” So they went in haste and found Mary and Joseph, and the infant lying in the manger.</a:t>
            </a:r>
          </a:p>
          <a:p>
            <a:pPr marL="0" marR="0" fontAlgn="base">
              <a:spcBef>
                <a:spcPts val="0"/>
              </a:spcBef>
              <a:spcAft>
                <a:spcPts val="0"/>
              </a:spcAft>
            </a:pPr>
            <a:r>
              <a:rPr lang="en-US" sz="1800" dirty="0">
                <a:solidFill>
                  <a:schemeClr val="bg1"/>
                </a:solidFill>
                <a:effectLst/>
                <a:latin typeface="+mj-lt"/>
                <a:ea typeface="Times New Roman" panose="02020603050405020304" pitchFamily="18" charset="0"/>
              </a:rPr>
              <a:t>When they saw this, they made known the message that had been told them about this child.</a:t>
            </a:r>
          </a:p>
        </p:txBody>
      </p:sp>
    </p:spTree>
    <p:extLst>
      <p:ext uri="{BB962C8B-B14F-4D97-AF65-F5344CB8AC3E}">
        <p14:creationId xmlns:p14="http://schemas.microsoft.com/office/powerpoint/2010/main" val="363320844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pic>
        <p:nvPicPr>
          <p:cNvPr id="10241" name="Picture 2" descr="Free Man Portrait photo and picture">
            <a:extLst>
              <a:ext uri="{FF2B5EF4-FFF2-40B4-BE49-F238E27FC236}">
                <a16:creationId xmlns:a16="http://schemas.microsoft.com/office/drawing/2014/main" id="{CB424069-CBF0-A9ED-33BC-50B8F28B66F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2400" y="-52647"/>
            <a:ext cx="10678146" cy="10246160"/>
          </a:xfrm>
          <a:prstGeom prst="rect">
            <a:avLst/>
          </a:prstGeom>
          <a:noFill/>
          <a:extLst>
            <a:ext uri="{909E8E84-426E-40DD-AFC4-6F175D3DCCD1}">
              <a14:hiddenFill xmlns:a14="http://schemas.microsoft.com/office/drawing/2010/main">
                <a:solidFill>
                  <a:srgbClr val="FFFFFF"/>
                </a:solidFill>
              </a14:hiddenFill>
            </a:ext>
          </a:extLst>
        </p:spPr>
      </p:pic>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C4F75386-1709-1052-24DA-1AC5D3092A53}"/>
              </a:ext>
            </a:extLst>
          </p:cNvPr>
          <p:cNvSpPr txBox="1"/>
          <p:nvPr/>
        </p:nvSpPr>
        <p:spPr>
          <a:xfrm>
            <a:off x="-114300" y="724871"/>
            <a:ext cx="9296400" cy="2050690"/>
          </a:xfrm>
          <a:prstGeom prst="rect">
            <a:avLst/>
          </a:prstGeom>
          <a:gradFill flip="none" rotWithShape="1">
            <a:gsLst>
              <a:gs pos="0">
                <a:schemeClr val="accent5">
                  <a:lumMod val="5000"/>
                  <a:lumOff val="95000"/>
                </a:schemeClr>
              </a:gs>
              <a:gs pos="99000">
                <a:srgbClr val="B59A4F"/>
              </a:gs>
              <a:gs pos="100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marR="0" lvl="0" algn="ctr">
              <a:lnSpc>
                <a:spcPct val="107000"/>
              </a:lnSpc>
              <a:spcBef>
                <a:spcPts val="0"/>
              </a:spcBef>
              <a:spcAft>
                <a:spcPts val="0"/>
              </a:spcAft>
            </a:pPr>
            <a:r>
              <a:rPr lang="en-US" sz="1800" i="1" dirty="0" err="1">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Synodality</a:t>
            </a: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 demands a profound stance of authentic listening from every believer. </a:t>
            </a:r>
            <a:endPar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algn="ctr" fontAlgn="base"/>
            <a:r>
              <a:rPr lang="en-US" sz="1800" b="1" dirty="0">
                <a:solidFill>
                  <a:srgbClr val="363936"/>
                </a:solidFill>
                <a:effectLst/>
                <a:latin typeface="+mj-lt"/>
                <a:ea typeface="Calibri" panose="020F0502020204030204" pitchFamily="34" charset="0"/>
                <a:cs typeface="Times New Roman" panose="02020603050405020304" pitchFamily="18" charset="0"/>
              </a:rPr>
              <a:t>Luke 2:22, 25-30</a:t>
            </a:r>
            <a:r>
              <a:rPr lang="en-US" b="1" dirty="0">
                <a:latin typeface="+mj-lt"/>
                <a:ea typeface="Calibri" panose="020F0502020204030204" pitchFamily="34" charset="0"/>
                <a:cs typeface="Times New Roman" panose="02020603050405020304" pitchFamily="18" charset="0"/>
              </a:rPr>
              <a:t>=</a:t>
            </a:r>
          </a:p>
          <a:p>
            <a:pPr marR="0" algn="ctr" fontAlgn="base"/>
            <a:r>
              <a:rPr lang="en-US" sz="1800" b="1" dirty="0">
                <a:solidFill>
                  <a:schemeClr val="bg1"/>
                </a:solidFill>
                <a:effectLst/>
                <a:latin typeface="+mj-lt"/>
                <a:ea typeface="Calibri" panose="020F0502020204030204" pitchFamily="34" charset="0"/>
                <a:cs typeface="Times New Roman" panose="02020603050405020304" pitchFamily="18" charset="0"/>
              </a:rPr>
              <a:t>[Mary and Joseph took Jesus] up to Jerusalem to present him to the Lord….  Now there was a man in Jerusalem whose name was Simeon…and when the parents brought in the child Jesus to perform the custom of the law… [Simeon] took him into his arms and blessed God, saying: </a:t>
            </a:r>
          </a:p>
          <a:p>
            <a:pPr marR="0" algn="ctr" fontAlgn="base"/>
            <a:r>
              <a:rPr lang="en-US" sz="1800" b="1" dirty="0">
                <a:solidFill>
                  <a:schemeClr val="bg1"/>
                </a:solidFill>
                <a:effectLst/>
                <a:latin typeface="+mj-lt"/>
                <a:ea typeface="Calibri" panose="020F0502020204030204" pitchFamily="34" charset="0"/>
                <a:cs typeface="Times New Roman" panose="02020603050405020304" pitchFamily="18" charset="0"/>
              </a:rPr>
              <a:t>“Now, Master, you may let your servant go in peace, according to your word, </a:t>
            </a:r>
          </a:p>
          <a:p>
            <a:pPr marR="0" algn="ctr" fontAlgn="base"/>
            <a:r>
              <a:rPr lang="en-US" sz="1800" b="1" dirty="0">
                <a:solidFill>
                  <a:schemeClr val="bg1"/>
                </a:solidFill>
                <a:effectLst/>
                <a:latin typeface="+mj-lt"/>
                <a:ea typeface="Calibri" panose="020F0502020204030204" pitchFamily="34" charset="0"/>
                <a:cs typeface="Times New Roman" panose="02020603050405020304" pitchFamily="18" charset="0"/>
              </a:rPr>
              <a:t>for my eyes have seen your salvation…”  </a:t>
            </a:r>
          </a:p>
        </p:txBody>
      </p:sp>
      <p:sp>
        <p:nvSpPr>
          <p:cNvPr id="5" name="TextBox 4"/>
          <p:cNvSpPr txBox="1"/>
          <p:nvPr/>
        </p:nvSpPr>
        <p:spPr>
          <a:xfrm>
            <a:off x="342900" y="145208"/>
            <a:ext cx="8458200" cy="1508105"/>
          </a:xfrm>
          <a:prstGeom prst="rect">
            <a:avLst/>
          </a:prstGeom>
          <a:noFill/>
          <a:ln>
            <a:noFill/>
          </a:ln>
        </p:spPr>
        <p:txBody>
          <a:bodyPr wrap="square" rtlCol="0">
            <a:spAutoFit/>
          </a:bodyPr>
          <a:lstStyle/>
          <a:p>
            <a:pPr algn="ctr"/>
            <a:r>
              <a:rPr lang="en-US" sz="2800" dirty="0">
                <a:latin typeface="Papyrus" panose="020B0602040200020303" pitchFamily="34" charset="77"/>
                <a:ea typeface="Times New Roman" panose="02020603050405020304" pitchFamily="18" charset="0"/>
                <a:cs typeface="Times New Roman" panose="02020603050405020304" pitchFamily="18" charset="0"/>
              </a:rPr>
              <a:t>The Fourth </a:t>
            </a:r>
            <a:r>
              <a:rPr lang="en-US" sz="2800" dirty="0">
                <a:effectLst/>
                <a:latin typeface="Papyrus" panose="020B0602040200020303" pitchFamily="34" charset="77"/>
                <a:ea typeface="Times New Roman" panose="02020603050405020304" pitchFamily="18" charset="0"/>
              </a:rPr>
              <a:t>Joyful Mystery: </a:t>
            </a:r>
            <a:r>
              <a:rPr lang="en-US" sz="2800" i="1" dirty="0">
                <a:effectLst/>
                <a:latin typeface="Papyrus" panose="020B0602040200020303" pitchFamily="34" charset="77"/>
                <a:ea typeface="Times New Roman" panose="02020603050405020304" pitchFamily="18" charset="0"/>
              </a:rPr>
              <a:t>The Visitation</a:t>
            </a:r>
            <a:endParaRPr lang="en-US" sz="2800" i="1" dirty="0">
              <a:effectLst/>
              <a:latin typeface="Times New Roman" panose="02020603050405020304" pitchFamily="18" charset="0"/>
              <a:ea typeface="Times New Roman" panose="02020603050405020304" pitchFamily="18" charset="0"/>
            </a:endParaRPr>
          </a:p>
          <a:p>
            <a:pPr algn="ctr"/>
            <a:r>
              <a:rPr lang="en-US" sz="2800" i="1" dirty="0">
                <a:effectLst/>
              </a:rPr>
              <a:t> </a:t>
            </a:r>
            <a:endParaRPr lang="en-US" sz="2800" i="1" dirty="0">
              <a:effectLst/>
              <a:latin typeface="Times New Roman" panose="02020603050405020304" pitchFamily="18" charset="0"/>
              <a:ea typeface="Times New Roman" panose="02020603050405020304" pitchFamily="18" charset="0"/>
            </a:endParaRPr>
          </a:p>
          <a:p>
            <a:pPr algn="ctr"/>
            <a:endParaRPr lang="en-US" sz="3600" dirty="0">
              <a:solidFill>
                <a:schemeClr val="accent3">
                  <a:lumMod val="50000"/>
                </a:schemeClr>
              </a:solidFill>
              <a:effectLst/>
              <a:latin typeface="Times New Roman" panose="02020603050405020304" pitchFamily="18" charset="0"/>
              <a:ea typeface="Times New Roman" panose="02020603050405020304" pitchFamily="18" charset="0"/>
            </a:endParaRPr>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CA0D11C4-F113-97D9-CB06-B999E2AE0869}"/>
              </a:ext>
            </a:extLst>
          </p:cNvPr>
          <p:cNvSpPr txBox="1"/>
          <p:nvPr/>
        </p:nvSpPr>
        <p:spPr>
          <a:xfrm rot="20734520">
            <a:off x="276124" y="3871162"/>
            <a:ext cx="3420074" cy="2585323"/>
          </a:xfrm>
          <a:prstGeom prst="rect">
            <a:avLst/>
          </a:prstGeom>
          <a:gradFill>
            <a:gsLst>
              <a:gs pos="100000">
                <a:srgbClr val="FAE0E8"/>
              </a:gs>
              <a:gs pos="4000">
                <a:srgbClr val="FFFCDA"/>
              </a:gs>
              <a:gs pos="98000">
                <a:srgbClr val="B59A4F"/>
              </a:gs>
              <a:gs pos="100000">
                <a:schemeClr val="accent5">
                  <a:lumMod val="45000"/>
                  <a:lumOff val="55000"/>
                </a:schemeClr>
              </a:gs>
              <a:gs pos="100000">
                <a:schemeClr val="accent5">
                  <a:lumMod val="30000"/>
                  <a:lumOff val="70000"/>
                </a:schemeClr>
              </a:gs>
            </a:gsLst>
            <a:lin ang="5400000" scaled="1"/>
          </a:gradFill>
        </p:spPr>
        <p:txBody>
          <a:bodyPr wrap="square" rtlCol="0">
            <a:spAutoFit/>
          </a:bodyPr>
          <a:lstStyle/>
          <a:p>
            <a:r>
              <a:rPr lang="en-US" sz="1800" b="1" dirty="0">
                <a:solidFill>
                  <a:srgbClr val="363936"/>
                </a:solidFill>
                <a:effectLst/>
                <a:latin typeface="Papyrus" panose="020B0602040200020303" pitchFamily="34" charset="77"/>
                <a:ea typeface="Times New Roman" panose="02020603050405020304" pitchFamily="18" charset="0"/>
                <a:cs typeface="Times New Roman" panose="02020603050405020304" pitchFamily="18" charset="0"/>
              </a:rPr>
              <a:t>Dear Jesus, help me to hear the cry of the elderly, the sick, and the lonely that are waiting for you to call them home.  Help me to be like Mary and Joseph and bring your </a:t>
            </a:r>
            <a:r>
              <a:rPr lang="en-US" sz="1800" b="1" dirty="0">
                <a:solidFill>
                  <a:srgbClr val="363936"/>
                </a:solidFill>
                <a:effectLst/>
                <a:latin typeface="Papyrus" panose="020B0602040200020303" pitchFamily="34" charset="77"/>
                <a:ea typeface="Times New Roman" panose="02020603050405020304" pitchFamily="18" charset="0"/>
              </a:rPr>
              <a:t>real presence to the homebound, hospitalized, and imprisoned so that their eyes may see your salvation.</a:t>
            </a:r>
            <a:endParaRPr lang="en-US" sz="1800" b="1" dirty="0">
              <a:effectLst/>
              <a:latin typeface="Papyrus" panose="020B0602040200020303" pitchFamily="34" charset="77"/>
              <a:ea typeface="Times New Roman" panose="02020603050405020304" pitchFamily="18" charset="0"/>
            </a:endParaRPr>
          </a:p>
        </p:txBody>
      </p:sp>
      <p:sp>
        <p:nvSpPr>
          <p:cNvPr id="10" name="Rectangle 6">
            <a:extLst>
              <a:ext uri="{FF2B5EF4-FFF2-40B4-BE49-F238E27FC236}">
                <a16:creationId xmlns:a16="http://schemas.microsoft.com/office/drawing/2014/main" id="{5260C9D5-76EA-EB0D-3DB6-4C0DC54E2010}"/>
              </a:ext>
            </a:extLst>
          </p:cNvPr>
          <p:cNvSpPr>
            <a:spLocks noChangeArrowheads="1"/>
          </p:cNvSpPr>
          <p:nvPr/>
        </p:nvSpPr>
        <p:spPr bwMode="auto">
          <a:xfrm flipV="1">
            <a:off x="3886199" y="3065233"/>
            <a:ext cx="21741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3742E87E-F5FE-F5E0-4F9F-5B797E6D55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3613867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3" name="Picture 5" descr="Free Man Praying photo and picture">
            <a:extLst>
              <a:ext uri="{FF2B5EF4-FFF2-40B4-BE49-F238E27FC236}">
                <a16:creationId xmlns:a16="http://schemas.microsoft.com/office/drawing/2014/main" id="{C4165E99-D4E6-565C-8A6F-F9F07BC4831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3683" y="979636"/>
            <a:ext cx="9954201" cy="6673002"/>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5" name="TextBox 4"/>
          <p:cNvSpPr txBox="1"/>
          <p:nvPr/>
        </p:nvSpPr>
        <p:spPr>
          <a:xfrm>
            <a:off x="-381000" y="-194539"/>
            <a:ext cx="10069597" cy="1815882"/>
          </a:xfrm>
          <a:prstGeom prst="rect">
            <a:avLst/>
          </a:prstGeom>
          <a:solidFill>
            <a:schemeClr val="bg1"/>
          </a:solidFill>
          <a:ln>
            <a:noFill/>
          </a:ln>
        </p:spPr>
        <p:txBody>
          <a:bodyPr wrap="square" rtlCol="0">
            <a:spAutoFit/>
          </a:bodyPr>
          <a:lstStyle/>
          <a:p>
            <a:pPr algn="ctr"/>
            <a:endParaRPr lang="en-US" sz="2400" dirty="0">
              <a:latin typeface="Papyrus" panose="020B0602040200020303" pitchFamily="34" charset="77"/>
              <a:ea typeface="Times New Roman" panose="02020603050405020304" pitchFamily="18" charset="0"/>
              <a:cs typeface="Times New Roman" panose="02020603050405020304" pitchFamily="18" charset="0"/>
            </a:endParaRPr>
          </a:p>
          <a:p>
            <a:pPr algn="ctr"/>
            <a:r>
              <a:rPr lang="en-US" sz="2400" b="1" dirty="0">
                <a:latin typeface="Papyrus" panose="020B0602040200020303" pitchFamily="34" charset="77"/>
                <a:ea typeface="Times New Roman" panose="02020603050405020304" pitchFamily="18" charset="0"/>
                <a:cs typeface="Times New Roman" panose="02020603050405020304" pitchFamily="18" charset="0"/>
              </a:rPr>
              <a:t>The Fifth </a:t>
            </a:r>
            <a:r>
              <a:rPr lang="en-US" sz="2400" b="1" dirty="0">
                <a:effectLst/>
                <a:latin typeface="Papyrus" panose="020B0602040200020303" pitchFamily="34" charset="77"/>
                <a:ea typeface="Times New Roman" panose="02020603050405020304" pitchFamily="18" charset="0"/>
              </a:rPr>
              <a:t>Joyful Mystery</a:t>
            </a:r>
            <a:r>
              <a:rPr lang="en-US" sz="2400" dirty="0">
                <a:effectLst/>
                <a:latin typeface="Papyrus" panose="020B0602040200020303" pitchFamily="34" charset="77"/>
                <a:ea typeface="Times New Roman" panose="02020603050405020304" pitchFamily="18" charset="0"/>
              </a:rPr>
              <a:t>: </a:t>
            </a:r>
            <a:r>
              <a:rPr lang="en-US" sz="2400" i="1" dirty="0">
                <a:effectLst/>
                <a:latin typeface="Papyrus" panose="020B0602040200020303" pitchFamily="34" charset="77"/>
                <a:ea typeface="Times New Roman" panose="02020603050405020304" pitchFamily="18" charset="0"/>
              </a:rPr>
              <a:t>The Finding of Jesus in the Temple</a:t>
            </a:r>
            <a:endParaRPr lang="en-US" sz="2400" i="1" dirty="0">
              <a:effectLst/>
              <a:latin typeface="Times New Roman" panose="02020603050405020304" pitchFamily="18" charset="0"/>
              <a:ea typeface="Times New Roman" panose="02020603050405020304" pitchFamily="18" charset="0"/>
            </a:endParaRPr>
          </a:p>
          <a:p>
            <a:pPr algn="ctr"/>
            <a:r>
              <a:rPr lang="en-US" sz="2800" i="1" dirty="0">
                <a:effectLst/>
              </a:rPr>
              <a:t> </a:t>
            </a:r>
            <a:endParaRPr lang="en-US" sz="2800" i="1" dirty="0">
              <a:effectLst/>
              <a:latin typeface="Times New Roman" panose="02020603050405020304" pitchFamily="18" charset="0"/>
              <a:ea typeface="Times New Roman" panose="02020603050405020304" pitchFamily="18" charset="0"/>
            </a:endParaRPr>
          </a:p>
          <a:p>
            <a:pPr algn="ctr"/>
            <a:endParaRPr lang="en-US" sz="3600" dirty="0">
              <a:solidFill>
                <a:schemeClr val="accent3">
                  <a:lumMod val="50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4F75386-1709-1052-24DA-1AC5D3092A53}"/>
              </a:ext>
            </a:extLst>
          </p:cNvPr>
          <p:cNvSpPr txBox="1"/>
          <p:nvPr/>
        </p:nvSpPr>
        <p:spPr>
          <a:xfrm>
            <a:off x="-115400" y="665835"/>
            <a:ext cx="9372600" cy="1496692"/>
          </a:xfrm>
          <a:prstGeom prst="rect">
            <a:avLst/>
          </a:prstGeom>
          <a:gradFill flip="none" rotWithShape="1">
            <a:gsLst>
              <a:gs pos="0">
                <a:srgbClr val="FFD75C"/>
              </a:gs>
              <a:gs pos="99000">
                <a:srgbClr val="865928"/>
              </a:gs>
              <a:gs pos="96000">
                <a:srgbClr val="B59A4F"/>
              </a:gs>
              <a:gs pos="100000">
                <a:srgbClr val="B59A4F"/>
              </a:gs>
            </a:gsLst>
            <a:lin ang="5400000" scaled="1"/>
            <a:tileRect/>
          </a:gradFill>
        </p:spPr>
        <p:txBody>
          <a:bodyPr wrap="square" rtlCol="0">
            <a:spAutoFit/>
          </a:bodyPr>
          <a:lstStyle/>
          <a:p>
            <a:pPr marR="0" lvl="0" algn="ctr">
              <a:lnSpc>
                <a:spcPct val="107000"/>
              </a:lnSpc>
              <a:spcBef>
                <a:spcPts val="0"/>
              </a:spcBef>
              <a:spcAft>
                <a:spcPts val="0"/>
              </a:spcAft>
            </a:pPr>
            <a:r>
              <a:rPr lang="en-US" sz="1800" i="1" dirty="0" err="1">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Synodality</a:t>
            </a: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 seeks a church rooted in Word and Sacrament. </a:t>
            </a:r>
            <a:endPar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fontAlgn="base"/>
            <a:r>
              <a:rPr lang="en-US" sz="1800" b="1" dirty="0">
                <a:solidFill>
                  <a:srgbClr val="363936"/>
                </a:solidFill>
                <a:effectLst/>
                <a:latin typeface="Calibri Light" panose="020F0302020204030204" pitchFamily="34" charset="0"/>
                <a:ea typeface="Times New Roman" panose="02020603050405020304" pitchFamily="18" charset="0"/>
              </a:rPr>
              <a:t>Luke 2:46-47</a:t>
            </a:r>
            <a:br>
              <a:rPr lang="en-US" sz="1800" b="1" dirty="0">
                <a:solidFill>
                  <a:srgbClr val="333333"/>
                </a:solidFill>
                <a:effectLst/>
                <a:latin typeface="Helvetica Neue" panose="02000503000000020004" pitchFamily="2" charset="0"/>
                <a:ea typeface="Times New Roman" panose="02020603050405020304" pitchFamily="18" charset="0"/>
              </a:rPr>
            </a:br>
            <a:r>
              <a:rPr lang="en-US" sz="1800" b="1" dirty="0">
                <a:solidFill>
                  <a:srgbClr val="000000"/>
                </a:solidFill>
                <a:effectLst/>
                <a:latin typeface="Calibri Light" panose="020F0302020204030204" pitchFamily="34" charset="0"/>
                <a:ea typeface="Times New Roman" panose="02020603050405020304" pitchFamily="18" charset="0"/>
              </a:rPr>
              <a:t>After three days [Mary and Joseph] found [Jesus] in the temple, sitting in the midst of the teachers, listening to them and asking them questions, and all who heard him </a:t>
            </a:r>
          </a:p>
          <a:p>
            <a:pPr algn="ctr" fontAlgn="base"/>
            <a:r>
              <a:rPr lang="en-US" sz="1800" b="1" dirty="0">
                <a:solidFill>
                  <a:srgbClr val="000000"/>
                </a:solidFill>
                <a:effectLst/>
                <a:latin typeface="Calibri Light" panose="020F0302020204030204" pitchFamily="34" charset="0"/>
                <a:ea typeface="Times New Roman" panose="02020603050405020304" pitchFamily="18" charset="0"/>
              </a:rPr>
              <a:t>were astounded at his understanding and his answers.</a:t>
            </a:r>
            <a:endParaRPr lang="en-US" sz="1800" b="1" dirty="0">
              <a:effectLst/>
              <a:latin typeface="Times New Roman" panose="02020603050405020304" pitchFamily="18" charset="0"/>
              <a:ea typeface="Times New Roman" panose="02020603050405020304" pitchFamily="18" charset="0"/>
            </a:endParaRPr>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CA0D11C4-F113-97D9-CB06-B999E2AE0869}"/>
              </a:ext>
            </a:extLst>
          </p:cNvPr>
          <p:cNvSpPr txBox="1"/>
          <p:nvPr/>
        </p:nvSpPr>
        <p:spPr>
          <a:xfrm rot="1058999">
            <a:off x="5791286" y="2636993"/>
            <a:ext cx="3035781" cy="3924151"/>
          </a:xfrm>
          <a:prstGeom prst="rect">
            <a:avLst/>
          </a:prstGeom>
          <a:gradFill>
            <a:gsLst>
              <a:gs pos="100000">
                <a:srgbClr val="FAE0E8"/>
              </a:gs>
              <a:gs pos="4000">
                <a:srgbClr val="FFFCDA"/>
              </a:gs>
              <a:gs pos="98000">
                <a:srgbClr val="B59A4F"/>
              </a:gs>
              <a:gs pos="82000">
                <a:srgbClr val="B59A4F"/>
              </a:gs>
              <a:gs pos="99000">
                <a:srgbClr val="865928"/>
              </a:gs>
            </a:gsLst>
            <a:lin ang="5400000" scaled="1"/>
          </a:gradFill>
        </p:spPr>
        <p:txBody>
          <a:bodyPr wrap="square" rtlCol="0">
            <a:spAutoFit/>
          </a:bodyPr>
          <a:lstStyle/>
          <a:p>
            <a:endParaRPr lang="en-US" sz="900" b="1" dirty="0">
              <a:solidFill>
                <a:srgbClr val="363936"/>
              </a:solidFill>
              <a:effectLst/>
              <a:latin typeface="Papyrus" panose="020B0602040200020303" pitchFamily="34" charset="77"/>
              <a:ea typeface="Times New Roman" panose="02020603050405020304" pitchFamily="18" charset="0"/>
            </a:endParaRPr>
          </a:p>
          <a:p>
            <a:r>
              <a:rPr lang="en-US" sz="2000" b="1" dirty="0">
                <a:solidFill>
                  <a:srgbClr val="363936"/>
                </a:solidFill>
                <a:latin typeface="Papyrus" panose="020B0602040200020303" pitchFamily="34" charset="77"/>
                <a:ea typeface="Times New Roman" panose="02020603050405020304" pitchFamily="18" charset="0"/>
              </a:rPr>
              <a:t>Sweet Jesus</a:t>
            </a:r>
            <a:r>
              <a:rPr lang="en-US" sz="2000" b="1" dirty="0">
                <a:solidFill>
                  <a:srgbClr val="363936"/>
                </a:solidFill>
                <a:effectLst/>
                <a:latin typeface="Papyrus" panose="020B0602040200020303" pitchFamily="34" charset="77"/>
                <a:ea typeface="Times New Roman" panose="02020603050405020304" pitchFamily="18" charset="0"/>
              </a:rPr>
              <a:t>, help me to hear your call to find you </a:t>
            </a:r>
            <a:r>
              <a:rPr lang="en-US" sz="2000" b="1" dirty="0">
                <a:solidFill>
                  <a:srgbClr val="363936"/>
                </a:solidFill>
                <a:latin typeface="Papyrus" panose="020B0602040200020303" pitchFamily="34" charset="77"/>
                <a:ea typeface="Times New Roman" panose="02020603050405020304" pitchFamily="18" charset="0"/>
              </a:rPr>
              <a:t>in Church, </a:t>
            </a:r>
            <a:r>
              <a:rPr lang="en-US" sz="2000" b="1" dirty="0">
                <a:solidFill>
                  <a:srgbClr val="363936"/>
                </a:solidFill>
                <a:effectLst/>
                <a:latin typeface="Papyrus" panose="020B0602040200020303" pitchFamily="34" charset="77"/>
                <a:ea typeface="Times New Roman" panose="02020603050405020304" pitchFamily="18" charset="0"/>
              </a:rPr>
              <a:t>in the celebration of the Mass. Open my heart to encounter your Real Presence in the priest, the Word, The Eucharist and in the </a:t>
            </a:r>
            <a:r>
              <a:rPr lang="en-US" sz="2000" b="1" dirty="0">
                <a:solidFill>
                  <a:srgbClr val="363936"/>
                </a:solidFill>
                <a:latin typeface="Papyrus" panose="020B0602040200020303" pitchFamily="34" charset="77"/>
                <a:ea typeface="Times New Roman" panose="02020603050405020304" pitchFamily="18" charset="0"/>
              </a:rPr>
              <a:t>Assembly </a:t>
            </a:r>
            <a:r>
              <a:rPr lang="en-US" sz="2000" b="1" dirty="0">
                <a:solidFill>
                  <a:srgbClr val="363936"/>
                </a:solidFill>
                <a:effectLst/>
                <a:latin typeface="Papyrus" panose="020B0602040200020303" pitchFamily="34" charset="77"/>
                <a:ea typeface="Times New Roman" panose="02020603050405020304" pitchFamily="18" charset="0"/>
              </a:rPr>
              <a:t>so that I may become what I receive and bring you to the world. </a:t>
            </a:r>
            <a:endParaRPr lang="en-US" sz="2000" b="1" dirty="0">
              <a:effectLst/>
              <a:latin typeface="Papyrus" panose="020B0602040200020303" pitchFamily="34" charset="77"/>
              <a:ea typeface="Times New Roman" panose="02020603050405020304" pitchFamily="18" charset="0"/>
            </a:endParaRPr>
          </a:p>
        </p:txBody>
      </p:sp>
      <p:sp>
        <p:nvSpPr>
          <p:cNvPr id="10" name="Rectangle 6">
            <a:extLst>
              <a:ext uri="{FF2B5EF4-FFF2-40B4-BE49-F238E27FC236}">
                <a16:creationId xmlns:a16="http://schemas.microsoft.com/office/drawing/2014/main" id="{5260C9D5-76EA-EB0D-3DB6-4C0DC54E2010}"/>
              </a:ext>
            </a:extLst>
          </p:cNvPr>
          <p:cNvSpPr>
            <a:spLocks noChangeArrowheads="1"/>
          </p:cNvSpPr>
          <p:nvPr/>
        </p:nvSpPr>
        <p:spPr bwMode="auto">
          <a:xfrm flipV="1">
            <a:off x="3886199" y="3065233"/>
            <a:ext cx="21741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3742E87E-F5FE-F5E0-4F9F-5B797E6D55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25B2D465-6FFB-6224-ED0B-5058CD54AB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2826352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5" name="TextBox 4"/>
          <p:cNvSpPr txBox="1"/>
          <p:nvPr/>
        </p:nvSpPr>
        <p:spPr>
          <a:xfrm>
            <a:off x="381000" y="304801"/>
            <a:ext cx="8266955" cy="1583510"/>
          </a:xfrm>
          <a:prstGeom prst="rect">
            <a:avLst/>
          </a:prstGeom>
          <a:solidFill>
            <a:srgbClr val="B89E56"/>
          </a:solidFill>
        </p:spPr>
        <p:txBody>
          <a:bodyPr wrap="square" rtlCol="0">
            <a:spAutoFit/>
          </a:bodyPr>
          <a:lstStyle/>
          <a:p>
            <a:pPr algn="ctr"/>
            <a:r>
              <a:rPr lang="en-US" sz="4800" b="1" dirty="0">
                <a:solidFill>
                  <a:schemeClr val="bg1"/>
                </a:solidFill>
                <a:latin typeface="Papyrus" panose="020B0602040200020303" pitchFamily="34" charset="77"/>
              </a:rPr>
              <a:t>THE SORROWFUL </a:t>
            </a:r>
          </a:p>
          <a:p>
            <a:pPr algn="ctr"/>
            <a:r>
              <a:rPr lang="en-US" sz="4800" b="1" dirty="0">
                <a:solidFill>
                  <a:schemeClr val="bg1"/>
                </a:solidFill>
                <a:latin typeface="Papyrus" panose="020B0602040200020303" pitchFamily="34" charset="77"/>
              </a:rPr>
              <a:t>MYSTERIES </a:t>
            </a:r>
            <a:r>
              <a:rPr lang="en-US" sz="4800" b="1" dirty="0">
                <a:latin typeface="Papyrus" panose="020B0602040200020303" pitchFamily="34" charset="77"/>
              </a:rPr>
              <a:t>    </a:t>
            </a:r>
            <a:endParaRPr lang="en-US" sz="4400" dirty="0">
              <a:latin typeface="Papyrus" panose="020B0602040200020303" pitchFamily="34" charset="77"/>
            </a:endParaRPr>
          </a:p>
        </p:txBody>
      </p:sp>
      <p:pic>
        <p:nvPicPr>
          <p:cNvPr id="1026" name="Picture 2" descr="Free Rosary Faith photo and picture">
            <a:extLst>
              <a:ext uri="{FF2B5EF4-FFF2-40B4-BE49-F238E27FC236}">
                <a16:creationId xmlns:a16="http://schemas.microsoft.com/office/drawing/2014/main" id="{161647ED-4025-F950-26D2-586281A46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6472"/>
            <a:ext cx="8266955" cy="470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9373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rgbClr val="B89E56"/>
        </a:solidFill>
        <a:effectLst/>
      </p:bgPr>
    </p:bg>
    <p:spTree>
      <p:nvGrpSpPr>
        <p:cNvPr id="1" name=""/>
        <p:cNvGrpSpPr/>
        <p:nvPr/>
      </p:nvGrpSpPr>
      <p:grpSpPr>
        <a:xfrm>
          <a:off x="0" y="0"/>
          <a:ext cx="0" cy="0"/>
          <a:chOff x="0" y="0"/>
          <a:chExt cx="0" cy="0"/>
        </a:xfrm>
      </p:grpSpPr>
      <p:pic>
        <p:nvPicPr>
          <p:cNvPr id="16385" name="Picture 6" descr="Free Alone To Be Alone photo and picture">
            <a:extLst>
              <a:ext uri="{FF2B5EF4-FFF2-40B4-BE49-F238E27FC236}">
                <a16:creationId xmlns:a16="http://schemas.microsoft.com/office/drawing/2014/main" id="{92A9658A-15A2-379C-7F6D-1999A0E4540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71664" y="889469"/>
            <a:ext cx="10444264" cy="6709648"/>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5" name="TextBox 4"/>
          <p:cNvSpPr txBox="1"/>
          <p:nvPr/>
        </p:nvSpPr>
        <p:spPr>
          <a:xfrm>
            <a:off x="0" y="-173927"/>
            <a:ext cx="10069597" cy="1384995"/>
          </a:xfrm>
          <a:prstGeom prst="rect">
            <a:avLst/>
          </a:prstGeom>
          <a:solidFill>
            <a:srgbClr val="B89E56"/>
          </a:solidFill>
          <a:ln>
            <a:noFill/>
          </a:ln>
        </p:spPr>
        <p:txBody>
          <a:bodyPr wrap="square" rtlCol="0">
            <a:spAutoFit/>
          </a:bodyPr>
          <a:lstStyle/>
          <a:p>
            <a:pPr algn="ctr"/>
            <a:endParaRPr lang="en-US" sz="2400" dirty="0">
              <a:latin typeface="Papyrus" panose="020B0602040200020303" pitchFamily="34" charset="77"/>
              <a:ea typeface="Times New Roman" panose="02020603050405020304" pitchFamily="18" charset="0"/>
              <a:cs typeface="Times New Roman" panose="02020603050405020304" pitchFamily="18" charset="0"/>
            </a:endParaRPr>
          </a:p>
          <a:p>
            <a:pPr algn="ctr"/>
            <a:r>
              <a:rPr lang="en-US" sz="2400" b="1" dirty="0">
                <a:solidFill>
                  <a:schemeClr val="bg1"/>
                </a:solidFill>
                <a:latin typeface="Papyrus" panose="020B0602040200020303" pitchFamily="34" charset="77"/>
                <a:ea typeface="Times New Roman" panose="02020603050405020304" pitchFamily="18" charset="0"/>
                <a:cs typeface="Times New Roman" panose="02020603050405020304" pitchFamily="18" charset="0"/>
              </a:rPr>
              <a:t>The First Sorrowful</a:t>
            </a:r>
            <a:r>
              <a:rPr lang="en-US" sz="2400" b="1" dirty="0">
                <a:solidFill>
                  <a:schemeClr val="bg1"/>
                </a:solidFill>
                <a:effectLst/>
                <a:latin typeface="Papyrus" panose="020B0602040200020303" pitchFamily="34" charset="77"/>
                <a:ea typeface="Times New Roman" panose="02020603050405020304" pitchFamily="18" charset="0"/>
              </a:rPr>
              <a:t> Mystery: </a:t>
            </a:r>
            <a:r>
              <a:rPr lang="en-US" sz="2400" i="1" dirty="0">
                <a:solidFill>
                  <a:schemeClr val="bg1"/>
                </a:solidFill>
                <a:effectLst/>
                <a:latin typeface="Papyrus" panose="020B0602040200020303" pitchFamily="34" charset="77"/>
                <a:ea typeface="Times New Roman" panose="02020603050405020304" pitchFamily="18" charset="0"/>
              </a:rPr>
              <a:t>The Agony in the Garden</a:t>
            </a:r>
            <a:endParaRPr lang="en-US" sz="2800" i="1" dirty="0">
              <a:solidFill>
                <a:schemeClr val="bg1"/>
              </a:solidFill>
              <a:effectLst/>
              <a:latin typeface="Times New Roman" panose="02020603050405020304" pitchFamily="18" charset="0"/>
              <a:ea typeface="Times New Roman" panose="02020603050405020304" pitchFamily="18" charset="0"/>
            </a:endParaRPr>
          </a:p>
          <a:p>
            <a:pPr algn="ctr"/>
            <a:endParaRPr lang="en-US" sz="3600" dirty="0">
              <a:solidFill>
                <a:schemeClr val="accent3">
                  <a:lumMod val="50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4F75386-1709-1052-24DA-1AC5D3092A53}"/>
              </a:ext>
            </a:extLst>
          </p:cNvPr>
          <p:cNvSpPr txBox="1"/>
          <p:nvPr/>
        </p:nvSpPr>
        <p:spPr>
          <a:xfrm>
            <a:off x="0" y="715541"/>
            <a:ext cx="9372600" cy="2327688"/>
          </a:xfrm>
          <a:prstGeom prst="rect">
            <a:avLst/>
          </a:prstGeom>
          <a:gradFill flip="none" rotWithShape="1">
            <a:gsLst>
              <a:gs pos="0">
                <a:srgbClr val="FFFCDA"/>
              </a:gs>
              <a:gs pos="99000">
                <a:srgbClr val="865928"/>
              </a:gs>
              <a:gs pos="96000">
                <a:srgbClr val="B59A4F"/>
              </a:gs>
              <a:gs pos="100000">
                <a:srgbClr val="B59A4F"/>
              </a:gs>
            </a:gsLst>
            <a:lin ang="5400000" scaled="1"/>
            <a:tileRect/>
          </a:gradFill>
        </p:spPr>
        <p:txBody>
          <a:bodyPr wrap="square" rtlCol="0">
            <a:spAutoFit/>
          </a:bodyPr>
          <a:lstStyle/>
          <a:p>
            <a:pPr marR="0" lvl="0" algn="ctr">
              <a:lnSpc>
                <a:spcPct val="107000"/>
              </a:lnSpc>
              <a:spcBef>
                <a:spcPts val="0"/>
              </a:spcBef>
              <a:spcAft>
                <a:spcPts val="0"/>
              </a:spcAft>
            </a:pPr>
            <a:r>
              <a:rPr lang="en-US" sz="1800" i="1" dirty="0" err="1">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Synodality</a:t>
            </a: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 demands a profound stance of authentic listening from every believer. </a:t>
            </a:r>
            <a:endPar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fontAlgn="base"/>
            <a:r>
              <a:rPr lang="en-US" b="1" dirty="0">
                <a:solidFill>
                  <a:srgbClr val="363936"/>
                </a:solidFill>
                <a:latin typeface="+mj-lt"/>
                <a:ea typeface="Times New Roman" panose="02020603050405020304" pitchFamily="18" charset="0"/>
              </a:rPr>
              <a:t>Matthew 25</a:t>
            </a:r>
            <a:r>
              <a:rPr lang="en-US" sz="1800" b="1" dirty="0">
                <a:solidFill>
                  <a:srgbClr val="363936"/>
                </a:solidFill>
                <a:effectLst/>
                <a:latin typeface="+mj-lt"/>
                <a:ea typeface="Times New Roman" panose="02020603050405020304" pitchFamily="18" charset="0"/>
              </a:rPr>
              <a:t>:37-49</a:t>
            </a:r>
            <a:br>
              <a:rPr lang="en-US" sz="1800" b="1" dirty="0">
                <a:solidFill>
                  <a:srgbClr val="333333"/>
                </a:solidFill>
                <a:effectLst/>
                <a:latin typeface="+mj-lt"/>
                <a:ea typeface="Times New Roman" panose="02020603050405020304" pitchFamily="18" charset="0"/>
              </a:rPr>
            </a:br>
            <a:r>
              <a:rPr lang="en-US" b="0" i="0" dirty="0">
                <a:solidFill>
                  <a:srgbClr val="363936"/>
                </a:solidFill>
                <a:effectLst/>
                <a:latin typeface="+mj-lt"/>
              </a:rPr>
              <a:t>He took along Peter and the two sons of Zebedee,</a:t>
            </a:r>
            <a:r>
              <a:rPr lang="en-US" baseline="30000" dirty="0">
                <a:solidFill>
                  <a:srgbClr val="1A6AA9"/>
                </a:solidFill>
                <a:latin typeface="+mj-lt"/>
              </a:rPr>
              <a:t> </a:t>
            </a:r>
            <a:r>
              <a:rPr lang="en-US" b="0" i="0" dirty="0">
                <a:solidFill>
                  <a:srgbClr val="363936"/>
                </a:solidFill>
                <a:effectLst/>
                <a:latin typeface="+mj-lt"/>
              </a:rPr>
              <a:t>and began to feel sorrow and distress.</a:t>
            </a:r>
          </a:p>
          <a:p>
            <a:pPr algn="ctr" fontAlgn="base"/>
            <a:r>
              <a:rPr lang="en-US" b="0" i="0" dirty="0">
                <a:solidFill>
                  <a:srgbClr val="363936"/>
                </a:solidFill>
                <a:effectLst/>
                <a:latin typeface="+mj-lt"/>
              </a:rPr>
              <a:t>Then he said to them, “My soul is sorrowful even to death. Remain here and keep watch with me.”</a:t>
            </a:r>
          </a:p>
          <a:p>
            <a:pPr algn="ctr" fontAlgn="base"/>
            <a:r>
              <a:rPr lang="en-US" b="0" i="0" dirty="0">
                <a:solidFill>
                  <a:srgbClr val="363936"/>
                </a:solidFill>
                <a:effectLst/>
                <a:latin typeface="+mj-lt"/>
              </a:rPr>
              <a:t>He advanced a little and fell prostrate in prayer, saying, </a:t>
            </a:r>
          </a:p>
          <a:p>
            <a:pPr algn="ctr" fontAlgn="base"/>
            <a:r>
              <a:rPr lang="en-US" b="0" i="0" dirty="0">
                <a:solidFill>
                  <a:srgbClr val="363936"/>
                </a:solidFill>
                <a:effectLst/>
                <a:latin typeface="+mj-lt"/>
              </a:rPr>
              <a:t>“My Father,</a:t>
            </a:r>
            <a:r>
              <a:rPr lang="en-US" baseline="30000" dirty="0">
                <a:solidFill>
                  <a:srgbClr val="1A6AA9"/>
                </a:solidFill>
                <a:latin typeface="+mj-lt"/>
              </a:rPr>
              <a:t> </a:t>
            </a:r>
            <a:r>
              <a:rPr lang="en-US" b="0" i="0" dirty="0">
                <a:solidFill>
                  <a:srgbClr val="363936"/>
                </a:solidFill>
                <a:effectLst/>
                <a:latin typeface="+mj-lt"/>
              </a:rPr>
              <a:t>if it is possible, let this cup pass from me; yet, not as I will, but as you will.”</a:t>
            </a:r>
          </a:p>
          <a:p>
            <a:pPr algn="ctr" fontAlgn="base"/>
            <a:r>
              <a:rPr lang="en-US" b="0" i="0" dirty="0">
                <a:solidFill>
                  <a:srgbClr val="363936"/>
                </a:solidFill>
                <a:effectLst/>
                <a:latin typeface="+mj-lt"/>
              </a:rPr>
              <a:t>When he returned to his disciples he found them asleep. He said to Peter, </a:t>
            </a:r>
          </a:p>
          <a:p>
            <a:pPr algn="ctr" fontAlgn="base"/>
            <a:r>
              <a:rPr lang="en-US" b="0" i="0" dirty="0">
                <a:solidFill>
                  <a:srgbClr val="363936"/>
                </a:solidFill>
                <a:effectLst/>
                <a:latin typeface="+mj-lt"/>
              </a:rPr>
              <a:t>“So you could not keep watch with me for one hour?</a:t>
            </a:r>
            <a:r>
              <a:rPr lang="en-US" sz="1800" b="1" dirty="0">
                <a:solidFill>
                  <a:srgbClr val="000000"/>
                </a:solidFill>
                <a:effectLst/>
                <a:latin typeface="Calibri Light" panose="020F0302020204030204" pitchFamily="34" charset="0"/>
                <a:ea typeface="Times New Roman" panose="02020603050405020304" pitchFamily="18" charset="0"/>
              </a:rPr>
              <a:t>”</a:t>
            </a:r>
            <a:r>
              <a:rPr lang="en-US" sz="1800" b="1" dirty="0">
                <a:solidFill>
                  <a:srgbClr val="000000"/>
                </a:solidFill>
                <a:effectLst/>
                <a:latin typeface="Times New Roman" panose="02020603050405020304" pitchFamily="18" charset="0"/>
                <a:ea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endParaRPr>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CA0D11C4-F113-97D9-CB06-B999E2AE0869}"/>
              </a:ext>
            </a:extLst>
          </p:cNvPr>
          <p:cNvSpPr txBox="1"/>
          <p:nvPr/>
        </p:nvSpPr>
        <p:spPr>
          <a:xfrm rot="1058999">
            <a:off x="6224506" y="3440820"/>
            <a:ext cx="3035781" cy="2169825"/>
          </a:xfrm>
          <a:prstGeom prst="rect">
            <a:avLst/>
          </a:prstGeom>
          <a:gradFill>
            <a:gsLst>
              <a:gs pos="100000">
                <a:srgbClr val="FAE0E8"/>
              </a:gs>
              <a:gs pos="4000">
                <a:srgbClr val="FFFCDA"/>
              </a:gs>
              <a:gs pos="98000">
                <a:srgbClr val="B59A4F"/>
              </a:gs>
              <a:gs pos="82000">
                <a:srgbClr val="B59A4F"/>
              </a:gs>
              <a:gs pos="99000">
                <a:srgbClr val="865928"/>
              </a:gs>
            </a:gsLst>
            <a:lin ang="5400000" scaled="1"/>
          </a:gradFill>
        </p:spPr>
        <p:txBody>
          <a:bodyPr wrap="square" rtlCol="0">
            <a:spAutoFit/>
          </a:bodyPr>
          <a:lstStyle/>
          <a:p>
            <a:endParaRPr lang="en-US" sz="900" b="1" dirty="0">
              <a:solidFill>
                <a:srgbClr val="363936"/>
              </a:solidFill>
              <a:effectLst/>
              <a:latin typeface="Papyrus" panose="020B0602040200020303" pitchFamily="34" charset="77"/>
              <a:ea typeface="Times New Roman" panose="02020603050405020304" pitchFamily="18" charset="0"/>
            </a:endParaRPr>
          </a:p>
          <a:p>
            <a:r>
              <a:rPr lang="en-US" sz="1800" b="1" dirty="0">
                <a:solidFill>
                  <a:srgbClr val="363936"/>
                </a:solidFill>
                <a:effectLst/>
                <a:latin typeface="Papyrus" panose="020B0602040200020303" pitchFamily="34" charset="77"/>
                <a:ea typeface="Times New Roman" panose="02020603050405020304" pitchFamily="18" charset="0"/>
              </a:rPr>
              <a:t>Dear Lord, </a:t>
            </a:r>
            <a:r>
              <a:rPr lang="en-US" b="1" dirty="0">
                <a:solidFill>
                  <a:srgbClr val="363936"/>
                </a:solidFill>
                <a:latin typeface="Papyrus" panose="020B0602040200020303" pitchFamily="34" charset="77"/>
                <a:ea typeface="Times New Roman" panose="02020603050405020304" pitchFamily="18" charset="0"/>
              </a:rPr>
              <a:t>h</a:t>
            </a:r>
            <a:r>
              <a:rPr lang="en-US" sz="1800" b="1" dirty="0">
                <a:solidFill>
                  <a:srgbClr val="363936"/>
                </a:solidFill>
                <a:effectLst/>
                <a:latin typeface="Papyrus" panose="020B0602040200020303" pitchFamily="34" charset="77"/>
                <a:ea typeface="Times New Roman" panose="02020603050405020304" pitchFamily="18" charset="0"/>
              </a:rPr>
              <a:t>elp me to remember that you are </a:t>
            </a:r>
            <a:r>
              <a:rPr lang="en-US" b="1" dirty="0">
                <a:solidFill>
                  <a:srgbClr val="363936"/>
                </a:solidFill>
                <a:latin typeface="Papyrus" panose="020B0602040200020303" pitchFamily="34" charset="77"/>
                <a:ea typeface="Times New Roman" panose="02020603050405020304" pitchFamily="18" charset="0"/>
              </a:rPr>
              <a:t> always there to listen to me  even when I feel alone and desperate. H</a:t>
            </a:r>
            <a:r>
              <a:rPr lang="en-US" sz="1800" b="1" dirty="0">
                <a:solidFill>
                  <a:srgbClr val="363936"/>
                </a:solidFill>
                <a:effectLst/>
                <a:latin typeface="Papyrus" panose="020B0602040200020303" pitchFamily="34" charset="77"/>
                <a:ea typeface="Times New Roman" panose="02020603050405020304" pitchFamily="18" charset="0"/>
              </a:rPr>
              <a:t>elp me to stay vigilant and listen to others in their time of need. </a:t>
            </a:r>
            <a:endParaRPr lang="en-US" b="1" dirty="0">
              <a:solidFill>
                <a:srgbClr val="363936"/>
              </a:solidFill>
              <a:latin typeface="Papyrus" panose="020B0602040200020303" pitchFamily="34" charset="77"/>
              <a:ea typeface="Times New Roman" panose="02020603050405020304" pitchFamily="18" charset="0"/>
            </a:endParaRPr>
          </a:p>
        </p:txBody>
      </p:sp>
      <p:sp>
        <p:nvSpPr>
          <p:cNvPr id="10" name="Rectangle 6">
            <a:extLst>
              <a:ext uri="{FF2B5EF4-FFF2-40B4-BE49-F238E27FC236}">
                <a16:creationId xmlns:a16="http://schemas.microsoft.com/office/drawing/2014/main" id="{5260C9D5-76EA-EB0D-3DB6-4C0DC54E2010}"/>
              </a:ext>
            </a:extLst>
          </p:cNvPr>
          <p:cNvSpPr>
            <a:spLocks noChangeArrowheads="1"/>
          </p:cNvSpPr>
          <p:nvPr/>
        </p:nvSpPr>
        <p:spPr bwMode="auto">
          <a:xfrm flipV="1">
            <a:off x="3886199" y="3065233"/>
            <a:ext cx="21741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3742E87E-F5FE-F5E0-4F9F-5B797E6D55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25B2D465-6FFB-6224-ED0B-5058CD54AB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4BF4076C-380C-8486-A808-4BF731E8C5B6}"/>
              </a:ext>
            </a:extLst>
          </p:cNvPr>
          <p:cNvSpPr>
            <a:spLocks noChangeArrowheads="1"/>
          </p:cNvSpPr>
          <p:nvPr/>
        </p:nvSpPr>
        <p:spPr bwMode="auto">
          <a:xfrm>
            <a:off x="-2755973" y="3278981"/>
            <a:ext cx="21344248" cy="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9408794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3" name="Picture 8" descr="cry - Wiktionary, the free dictionary">
            <a:extLst>
              <a:ext uri="{FF2B5EF4-FFF2-40B4-BE49-F238E27FC236}">
                <a16:creationId xmlns:a16="http://schemas.microsoft.com/office/drawing/2014/main" id="{CD41C687-59E7-E41D-3736-687FFE04F5E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034798" y="1853674"/>
            <a:ext cx="3483559" cy="6198224"/>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5" name="TextBox 4"/>
          <p:cNvSpPr txBox="1"/>
          <p:nvPr/>
        </p:nvSpPr>
        <p:spPr>
          <a:xfrm>
            <a:off x="0" y="-173927"/>
            <a:ext cx="10069597" cy="1384995"/>
          </a:xfrm>
          <a:prstGeom prst="rect">
            <a:avLst/>
          </a:prstGeom>
          <a:solidFill>
            <a:srgbClr val="B89E56"/>
          </a:solidFill>
          <a:ln>
            <a:noFill/>
          </a:ln>
        </p:spPr>
        <p:txBody>
          <a:bodyPr wrap="square" rtlCol="0">
            <a:spAutoFit/>
          </a:bodyPr>
          <a:lstStyle/>
          <a:p>
            <a:pPr algn="ctr"/>
            <a:endParaRPr lang="en-US" sz="2400" dirty="0">
              <a:latin typeface="Papyrus" panose="020B0602040200020303" pitchFamily="34" charset="77"/>
              <a:ea typeface="Times New Roman" panose="02020603050405020304" pitchFamily="18" charset="0"/>
              <a:cs typeface="Times New Roman" panose="02020603050405020304" pitchFamily="18" charset="0"/>
            </a:endParaRPr>
          </a:p>
          <a:p>
            <a:pPr algn="ctr"/>
            <a:r>
              <a:rPr lang="en-US" sz="2400" b="1" dirty="0">
                <a:solidFill>
                  <a:schemeClr val="bg1"/>
                </a:solidFill>
                <a:latin typeface="Papyrus" panose="020B0602040200020303" pitchFamily="34" charset="77"/>
                <a:ea typeface="Times New Roman" panose="02020603050405020304" pitchFamily="18" charset="0"/>
                <a:cs typeface="Times New Roman" panose="02020603050405020304" pitchFamily="18" charset="0"/>
              </a:rPr>
              <a:t>The Second Sorrowful</a:t>
            </a:r>
            <a:r>
              <a:rPr lang="en-US" sz="2400" b="1" dirty="0">
                <a:solidFill>
                  <a:schemeClr val="bg1"/>
                </a:solidFill>
                <a:effectLst/>
                <a:latin typeface="Papyrus" panose="020B0602040200020303" pitchFamily="34" charset="77"/>
                <a:ea typeface="Times New Roman" panose="02020603050405020304" pitchFamily="18" charset="0"/>
              </a:rPr>
              <a:t> Mystery: </a:t>
            </a:r>
            <a:r>
              <a:rPr lang="en-US" sz="2400" i="1" dirty="0">
                <a:solidFill>
                  <a:schemeClr val="bg1"/>
                </a:solidFill>
                <a:effectLst/>
                <a:latin typeface="Papyrus" panose="020B0602040200020303" pitchFamily="34" charset="77"/>
                <a:ea typeface="Times New Roman" panose="02020603050405020304" pitchFamily="18" charset="0"/>
              </a:rPr>
              <a:t>The </a:t>
            </a:r>
            <a:r>
              <a:rPr lang="en-US" sz="2400" i="1" dirty="0">
                <a:solidFill>
                  <a:schemeClr val="bg1"/>
                </a:solidFill>
                <a:latin typeface="Papyrus" panose="020B0602040200020303" pitchFamily="34" charset="77"/>
                <a:ea typeface="Times New Roman" panose="02020603050405020304" pitchFamily="18" charset="0"/>
              </a:rPr>
              <a:t>Scourging at the Pillar</a:t>
            </a:r>
            <a:endParaRPr lang="en-US" sz="2800" i="1" dirty="0">
              <a:solidFill>
                <a:schemeClr val="bg1"/>
              </a:solidFill>
              <a:effectLst/>
              <a:latin typeface="Times New Roman" panose="02020603050405020304" pitchFamily="18" charset="0"/>
              <a:ea typeface="Times New Roman" panose="02020603050405020304" pitchFamily="18" charset="0"/>
            </a:endParaRPr>
          </a:p>
          <a:p>
            <a:pPr algn="ctr"/>
            <a:endParaRPr lang="en-US" sz="3600" dirty="0">
              <a:solidFill>
                <a:schemeClr val="accent3">
                  <a:lumMod val="50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4F75386-1709-1052-24DA-1AC5D3092A53}"/>
              </a:ext>
            </a:extLst>
          </p:cNvPr>
          <p:cNvSpPr txBox="1"/>
          <p:nvPr/>
        </p:nvSpPr>
        <p:spPr>
          <a:xfrm>
            <a:off x="-228600" y="713403"/>
            <a:ext cx="9372600" cy="1302921"/>
          </a:xfrm>
          <a:prstGeom prst="rect">
            <a:avLst/>
          </a:prstGeom>
          <a:gradFill flip="none" rotWithShape="1">
            <a:gsLst>
              <a:gs pos="0">
                <a:schemeClr val="accent2">
                  <a:lumMod val="0"/>
                  <a:lumOff val="100000"/>
                </a:schemeClr>
              </a:gs>
              <a:gs pos="35000">
                <a:schemeClr val="accent2">
                  <a:lumMod val="0"/>
                  <a:lumOff val="100000"/>
                </a:schemeClr>
              </a:gs>
              <a:gs pos="99000">
                <a:srgbClr val="B89E56"/>
              </a:gs>
            </a:gsLst>
            <a:path path="circle">
              <a:fillToRect l="50000" t="-80000" r="50000" b="180000"/>
            </a:path>
            <a:tileRect/>
          </a:gradFill>
        </p:spPr>
        <p:txBody>
          <a:bodyPr wrap="square" rtlCol="0">
            <a:spAutoFit/>
          </a:bodyPr>
          <a:lstStyle/>
          <a:p>
            <a:pPr marL="457200" marR="0" algn="ctr">
              <a:spcBef>
                <a:spcPts val="0"/>
              </a:spcBef>
              <a:spcAft>
                <a:spcPts val="800"/>
              </a:spcAft>
            </a:pP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A synodal church is a humble and honest church</a:t>
            </a:r>
            <a:r>
              <a:rPr lang="en-US" sz="1800" i="1" dirty="0">
                <a:effectLst/>
                <a:latin typeface="Papyrus" panose="03070502060502030205" pitchFamily="66" charset="0"/>
                <a:ea typeface="Calibri" panose="020F0502020204030204" pitchFamily="34" charset="0"/>
                <a:cs typeface="Times New Roman" panose="02020603050405020304" pitchFamily="18" charset="0"/>
              </a:rPr>
              <a:t>./</a:t>
            </a:r>
          </a:p>
          <a:p>
            <a:pPr algn="ctr"/>
            <a:r>
              <a:rPr lang="en-US" sz="1800" b="1" dirty="0">
                <a:solidFill>
                  <a:srgbClr val="363936"/>
                </a:solidFill>
                <a:effectLst/>
                <a:latin typeface="+mj-lt"/>
                <a:ea typeface="Calibri" panose="020F0502020204030204" pitchFamily="34" charset="0"/>
                <a:cs typeface="Times New Roman" panose="02020603050405020304" pitchFamily="18" charset="0"/>
              </a:rPr>
              <a:t>Matthew 27:26</a:t>
            </a:r>
          </a:p>
          <a:p>
            <a:pPr algn="ctr"/>
            <a:r>
              <a:rPr lang="en-US" sz="1800" b="1" dirty="0">
                <a:solidFill>
                  <a:srgbClr val="363936"/>
                </a:solidFill>
                <a:effectLst/>
                <a:latin typeface="+mj-lt"/>
                <a:ea typeface="Times New Roman" panose="02020603050405020304" pitchFamily="18" charset="0"/>
              </a:rPr>
              <a:t>Then Pilate released Barabbas to them, but after he had Jesus scourged, </a:t>
            </a:r>
          </a:p>
          <a:p>
            <a:pPr algn="ctr"/>
            <a:r>
              <a:rPr lang="en-US" sz="1800" b="1" dirty="0">
                <a:solidFill>
                  <a:srgbClr val="363936"/>
                </a:solidFill>
                <a:effectLst/>
                <a:latin typeface="+mj-lt"/>
                <a:ea typeface="Times New Roman" panose="02020603050405020304" pitchFamily="18" charset="0"/>
              </a:rPr>
              <a:t>he handed him over to be crucified.</a:t>
            </a:r>
            <a:endParaRPr lang="en-US" sz="1800" b="1" dirty="0">
              <a:effectLst/>
              <a:latin typeface="+mj-lt"/>
              <a:ea typeface="Times New Roman" panose="02020603050405020304" pitchFamily="18" charset="0"/>
            </a:endParaRPr>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CA0D11C4-F113-97D9-CB06-B999E2AE0869}"/>
              </a:ext>
            </a:extLst>
          </p:cNvPr>
          <p:cNvSpPr txBox="1"/>
          <p:nvPr/>
        </p:nvSpPr>
        <p:spPr>
          <a:xfrm rot="20513708">
            <a:off x="559843" y="2851096"/>
            <a:ext cx="3987905" cy="1938992"/>
          </a:xfrm>
          <a:prstGeom prst="rect">
            <a:avLst/>
          </a:prstGeom>
          <a:gradFill flip="none" rotWithShape="1">
            <a:gsLst>
              <a:gs pos="0">
                <a:schemeClr val="accent3">
                  <a:lumMod val="0"/>
                  <a:lumOff val="100000"/>
                </a:schemeClr>
              </a:gs>
              <a:gs pos="35000">
                <a:schemeClr val="accent3">
                  <a:lumMod val="0"/>
                  <a:lumOff val="100000"/>
                </a:schemeClr>
              </a:gs>
              <a:gs pos="100000">
                <a:srgbClr val="B89E56"/>
              </a:gs>
            </a:gsLst>
            <a:path path="circle">
              <a:fillToRect l="50000" t="-80000" r="50000" b="180000"/>
            </a:path>
            <a:tileRect/>
          </a:gradFill>
        </p:spPr>
        <p:txBody>
          <a:bodyPr wrap="square" rtlCol="0">
            <a:spAutoFit/>
          </a:bodyPr>
          <a:lstStyle/>
          <a:p>
            <a:endParaRPr lang="en-US" sz="1200" b="1" dirty="0">
              <a:solidFill>
                <a:srgbClr val="333333"/>
              </a:solidFill>
              <a:effectLst/>
              <a:latin typeface="Papyrus" panose="020B0602040200020303" pitchFamily="34" charset="77"/>
              <a:ea typeface="Times New Roman" panose="02020603050405020304" pitchFamily="18" charset="0"/>
            </a:endParaRPr>
          </a:p>
          <a:p>
            <a:pPr algn="ctr"/>
            <a:r>
              <a:rPr lang="en-US" sz="1800" b="1" dirty="0">
                <a:solidFill>
                  <a:srgbClr val="333333"/>
                </a:solidFill>
                <a:effectLst/>
                <a:latin typeface="Papyrus" panose="020B0602040200020303" pitchFamily="34" charset="77"/>
                <a:ea typeface="Times New Roman" panose="02020603050405020304" pitchFamily="18" charset="0"/>
              </a:rPr>
              <a:t>As a disciple, I may be dealt words that will scourge me and inflict great pain upon me.  </a:t>
            </a:r>
          </a:p>
          <a:p>
            <a:pPr algn="ctr"/>
            <a:r>
              <a:rPr lang="en-US" b="1" dirty="0">
                <a:solidFill>
                  <a:srgbClr val="333333"/>
                </a:solidFill>
                <a:latin typeface="Papyrus" panose="020B0602040200020303" pitchFamily="34" charset="77"/>
                <a:ea typeface="Times New Roman" panose="02020603050405020304" pitchFamily="18" charset="0"/>
              </a:rPr>
              <a:t>Jesus, h</a:t>
            </a:r>
            <a:r>
              <a:rPr lang="en-US" sz="1800" b="1" dirty="0">
                <a:solidFill>
                  <a:srgbClr val="333333"/>
                </a:solidFill>
                <a:effectLst/>
                <a:latin typeface="Papyrus" panose="020B0602040200020303" pitchFamily="34" charset="77"/>
                <a:ea typeface="Times New Roman" panose="02020603050405020304" pitchFamily="18" charset="0"/>
              </a:rPr>
              <a:t>elp me to be like you and humbly bear the pain without striking back.  </a:t>
            </a:r>
            <a:endParaRPr lang="en-US" sz="1800" b="1" dirty="0">
              <a:effectLst/>
              <a:latin typeface="Papyrus" panose="020B0602040200020303" pitchFamily="34" charset="77"/>
              <a:ea typeface="Times New Roman" panose="02020603050405020304" pitchFamily="18" charset="0"/>
            </a:endParaRPr>
          </a:p>
        </p:txBody>
      </p:sp>
      <p:sp>
        <p:nvSpPr>
          <p:cNvPr id="10" name="Rectangle 6">
            <a:extLst>
              <a:ext uri="{FF2B5EF4-FFF2-40B4-BE49-F238E27FC236}">
                <a16:creationId xmlns:a16="http://schemas.microsoft.com/office/drawing/2014/main" id="{5260C9D5-76EA-EB0D-3DB6-4C0DC54E2010}"/>
              </a:ext>
            </a:extLst>
          </p:cNvPr>
          <p:cNvSpPr>
            <a:spLocks noChangeArrowheads="1"/>
          </p:cNvSpPr>
          <p:nvPr/>
        </p:nvSpPr>
        <p:spPr bwMode="auto">
          <a:xfrm flipV="1">
            <a:off x="3886199" y="3065233"/>
            <a:ext cx="21741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3742E87E-F5FE-F5E0-4F9F-5B797E6D55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25B2D465-6FFB-6224-ED0B-5058CD54AB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4BF4076C-380C-8486-A808-4BF731E8C5B6}"/>
              </a:ext>
            </a:extLst>
          </p:cNvPr>
          <p:cNvSpPr>
            <a:spLocks noChangeArrowheads="1"/>
          </p:cNvSpPr>
          <p:nvPr/>
        </p:nvSpPr>
        <p:spPr bwMode="auto">
          <a:xfrm>
            <a:off x="-2755973" y="3278981"/>
            <a:ext cx="21344248" cy="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B01E0A3B-AC6E-F561-25AA-19F1E57171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8048295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1" name="Picture 9">
            <a:extLst>
              <a:ext uri="{FF2B5EF4-FFF2-40B4-BE49-F238E27FC236}">
                <a16:creationId xmlns:a16="http://schemas.microsoft.com/office/drawing/2014/main" id="{6A0552DD-0AFD-395B-AF1A-51FD095806DA}"/>
              </a:ext>
            </a:extLst>
          </p:cNvPr>
          <p:cNvPicPr>
            <a:picLocks noChangeAspect="1" noChangeArrowheads="1"/>
          </p:cNvPicPr>
          <p:nvPr/>
        </p:nvPicPr>
        <p:blipFill rotWithShape="1">
          <a:blip r:embed="rId3"/>
          <a:srcRect b="18200"/>
          <a:stretch/>
        </p:blipFill>
        <p:spPr bwMode="auto">
          <a:xfrm>
            <a:off x="381000" y="1572032"/>
            <a:ext cx="5197010" cy="5629498"/>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5" name="TextBox 4"/>
          <p:cNvSpPr txBox="1"/>
          <p:nvPr/>
        </p:nvSpPr>
        <p:spPr>
          <a:xfrm>
            <a:off x="-462799" y="-102453"/>
            <a:ext cx="10069597" cy="1384995"/>
          </a:xfrm>
          <a:prstGeom prst="rect">
            <a:avLst/>
          </a:prstGeom>
          <a:solidFill>
            <a:srgbClr val="B89E56"/>
          </a:solidFill>
          <a:ln>
            <a:noFill/>
          </a:ln>
        </p:spPr>
        <p:txBody>
          <a:bodyPr wrap="square" rtlCol="0">
            <a:spAutoFit/>
          </a:bodyPr>
          <a:lstStyle/>
          <a:p>
            <a:pPr algn="ctr"/>
            <a:endParaRPr lang="en-US" sz="2400" dirty="0">
              <a:latin typeface="Papyrus" panose="020B0602040200020303" pitchFamily="34" charset="77"/>
              <a:ea typeface="Times New Roman" panose="02020603050405020304" pitchFamily="18" charset="0"/>
              <a:cs typeface="Times New Roman" panose="02020603050405020304" pitchFamily="18" charset="0"/>
            </a:endParaRPr>
          </a:p>
          <a:p>
            <a:pPr algn="ctr"/>
            <a:r>
              <a:rPr lang="en-US" sz="2400" b="1" dirty="0">
                <a:solidFill>
                  <a:schemeClr val="bg1"/>
                </a:solidFill>
                <a:latin typeface="Papyrus" panose="020B0602040200020303" pitchFamily="34" charset="77"/>
                <a:ea typeface="Times New Roman" panose="02020603050405020304" pitchFamily="18" charset="0"/>
                <a:cs typeface="Times New Roman" panose="02020603050405020304" pitchFamily="18" charset="0"/>
              </a:rPr>
              <a:t>The Third Sorrowful</a:t>
            </a:r>
            <a:r>
              <a:rPr lang="en-US" sz="2400" b="1" dirty="0">
                <a:solidFill>
                  <a:schemeClr val="bg1"/>
                </a:solidFill>
                <a:effectLst/>
                <a:latin typeface="Papyrus" panose="020B0602040200020303" pitchFamily="34" charset="77"/>
                <a:ea typeface="Times New Roman" panose="02020603050405020304" pitchFamily="18" charset="0"/>
              </a:rPr>
              <a:t> Mystery: </a:t>
            </a:r>
            <a:r>
              <a:rPr lang="en-US" sz="2400" i="1" dirty="0">
                <a:solidFill>
                  <a:schemeClr val="bg1"/>
                </a:solidFill>
                <a:effectLst/>
                <a:latin typeface="Papyrus" panose="020B0602040200020303" pitchFamily="34" charset="77"/>
                <a:ea typeface="Times New Roman" panose="02020603050405020304" pitchFamily="18" charset="0"/>
              </a:rPr>
              <a:t>The Crowning with Thorns</a:t>
            </a:r>
            <a:endParaRPr lang="en-US" sz="2800" i="1" dirty="0">
              <a:solidFill>
                <a:schemeClr val="bg1"/>
              </a:solidFill>
              <a:effectLst/>
              <a:latin typeface="Papyrus" panose="020B0602040200020303" pitchFamily="34" charset="77"/>
              <a:ea typeface="Times New Roman" panose="02020603050405020304" pitchFamily="18" charset="0"/>
            </a:endParaRPr>
          </a:p>
          <a:p>
            <a:pPr algn="ctr"/>
            <a:endParaRPr lang="en-US" sz="3600" dirty="0">
              <a:solidFill>
                <a:schemeClr val="accent3">
                  <a:lumMod val="50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4F75386-1709-1052-24DA-1AC5D3092A53}"/>
              </a:ext>
            </a:extLst>
          </p:cNvPr>
          <p:cNvSpPr txBox="1"/>
          <p:nvPr/>
        </p:nvSpPr>
        <p:spPr>
          <a:xfrm>
            <a:off x="0" y="715541"/>
            <a:ext cx="9372600" cy="1405513"/>
          </a:xfrm>
          <a:prstGeom prst="rect">
            <a:avLst/>
          </a:prstGeom>
          <a:gradFill>
            <a:gsLst>
              <a:gs pos="0">
                <a:schemeClr val="accent3">
                  <a:lumMod val="0"/>
                  <a:lumOff val="100000"/>
                </a:schemeClr>
              </a:gs>
              <a:gs pos="35000">
                <a:schemeClr val="accent3">
                  <a:lumMod val="0"/>
                  <a:lumOff val="100000"/>
                </a:schemeClr>
              </a:gs>
              <a:gs pos="100000">
                <a:srgbClr val="B89E56"/>
              </a:gs>
            </a:gsLst>
            <a:path path="circle">
              <a:fillToRect l="50000" t="-80000" r="50000" b="180000"/>
            </a:path>
          </a:gradFill>
        </p:spPr>
        <p:txBody>
          <a:bodyPr wrap="square" rtlCol="0">
            <a:spAutoFit/>
          </a:bodyPr>
          <a:lstStyle/>
          <a:p>
            <a:pPr marL="457200" marR="0" algn="ctr">
              <a:spcBef>
                <a:spcPts val="0"/>
              </a:spcBef>
              <a:spcAft>
                <a:spcPts val="800"/>
              </a:spcAft>
            </a:pP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A synodal church is a humble and honest church</a:t>
            </a:r>
            <a:r>
              <a:rPr lang="en-US" i="1" dirty="0">
                <a:solidFill>
                  <a:schemeClr val="bg1"/>
                </a:solidFill>
                <a:latin typeface="Papyrus" panose="03070502060502030205" pitchFamily="66" charset="0"/>
                <a:ea typeface="Calibri" panose="020F0502020204030204" pitchFamily="34" charset="0"/>
                <a:cs typeface="Times New Roman" panose="02020603050405020304" pitchFamily="18" charset="0"/>
              </a:rPr>
              <a:t>.</a:t>
            </a:r>
            <a:r>
              <a:rPr lang="en-US" sz="1800" i="1" dirty="0">
                <a:effectLst/>
                <a:latin typeface="Papyrus" panose="03070502060502030205" pitchFamily="66" charset="0"/>
                <a:ea typeface="Calibri" panose="020F0502020204030204" pitchFamily="34" charset="0"/>
                <a:cs typeface="Times New Roman" panose="02020603050405020304" pitchFamily="18" charset="0"/>
              </a:rPr>
              <a:t>/ </a:t>
            </a:r>
          </a:p>
          <a:p>
            <a:pPr marL="457200" marR="0" algn="ctr">
              <a:spcBef>
                <a:spcPts val="0"/>
              </a:spcBef>
              <a:spcAft>
                <a:spcPts val="800"/>
              </a:spcAft>
            </a:pPr>
            <a:r>
              <a:rPr lang="en-US" sz="1800" b="1" dirty="0">
                <a:solidFill>
                  <a:srgbClr val="363936"/>
                </a:solidFill>
                <a:effectLst/>
                <a:latin typeface="+mj-lt"/>
                <a:ea typeface="Calibri" panose="020F0502020204030204" pitchFamily="34" charset="0"/>
                <a:cs typeface="Times New Roman" panose="02020603050405020304" pitchFamily="18" charset="0"/>
              </a:rPr>
              <a:t>Matthew 27:29</a:t>
            </a:r>
            <a:endParaRPr lang="en-US" sz="1800" b="1" dirty="0">
              <a:effectLst/>
              <a:latin typeface="+mj-lt"/>
              <a:ea typeface="Calibri" panose="020F0502020204030204" pitchFamily="34" charset="0"/>
              <a:cs typeface="Times New Roman" panose="02020603050405020304" pitchFamily="18" charset="0"/>
            </a:endParaRPr>
          </a:p>
          <a:p>
            <a:pPr algn="ctr"/>
            <a:r>
              <a:rPr lang="en-US" b="0" i="0" dirty="0">
                <a:solidFill>
                  <a:srgbClr val="363936"/>
                </a:solidFill>
                <a:effectLst/>
                <a:latin typeface="Roboto"/>
              </a:rPr>
              <a:t>Weaving a crown out of thorns,</a:t>
            </a:r>
            <a:r>
              <a:rPr lang="en-US" baseline="30000" dirty="0">
                <a:solidFill>
                  <a:srgbClr val="1A6AA9"/>
                </a:solidFill>
                <a:latin typeface="inherit"/>
              </a:rPr>
              <a:t> </a:t>
            </a:r>
            <a:r>
              <a:rPr lang="en-US" b="0" i="0" dirty="0">
                <a:solidFill>
                  <a:srgbClr val="363936"/>
                </a:solidFill>
                <a:effectLst/>
                <a:latin typeface="Roboto"/>
              </a:rPr>
              <a:t>they placed it on his head, and a reed in his right hand. </a:t>
            </a:r>
          </a:p>
          <a:p>
            <a:pPr algn="ctr"/>
            <a:r>
              <a:rPr lang="en-US" b="0" i="0" dirty="0">
                <a:solidFill>
                  <a:srgbClr val="363936"/>
                </a:solidFill>
                <a:effectLst/>
                <a:latin typeface="Roboto"/>
              </a:rPr>
              <a:t>And kneeling before him, they mocked him, saying, “Hail, King of the Jews!”</a:t>
            </a:r>
            <a:endParaRPr lang="en-US" sz="1800" b="1" dirty="0">
              <a:effectLst/>
              <a:latin typeface="+mj-lt"/>
              <a:ea typeface="Times New Roman" panose="02020603050405020304" pitchFamily="18" charset="0"/>
            </a:endParaRPr>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CA0D11C4-F113-97D9-CB06-B999E2AE0869}"/>
              </a:ext>
            </a:extLst>
          </p:cNvPr>
          <p:cNvSpPr txBox="1"/>
          <p:nvPr/>
        </p:nvSpPr>
        <p:spPr>
          <a:xfrm rot="20952457">
            <a:off x="4883137" y="3263397"/>
            <a:ext cx="3914455" cy="2246769"/>
          </a:xfrm>
          <a:prstGeom prst="rect">
            <a:avLst/>
          </a:prstGeom>
          <a:gradFill flip="none" rotWithShape="1">
            <a:gsLst>
              <a:gs pos="0">
                <a:schemeClr val="accent3">
                  <a:lumMod val="0"/>
                  <a:lumOff val="100000"/>
                </a:schemeClr>
              </a:gs>
              <a:gs pos="35000">
                <a:schemeClr val="accent3">
                  <a:lumMod val="0"/>
                  <a:lumOff val="100000"/>
                </a:schemeClr>
              </a:gs>
              <a:gs pos="100000">
                <a:srgbClr val="B89E56"/>
              </a:gs>
            </a:gsLst>
            <a:path path="circle">
              <a:fillToRect l="50000" t="-80000" r="50000" b="180000"/>
            </a:path>
            <a:tileRect/>
          </a:gradFill>
        </p:spPr>
        <p:txBody>
          <a:bodyPr wrap="square" rtlCol="0">
            <a:spAutoFit/>
          </a:bodyPr>
          <a:lstStyle/>
          <a:p>
            <a:r>
              <a:rPr lang="en-US" sz="2000" dirty="0">
                <a:solidFill>
                  <a:srgbClr val="333333"/>
                </a:solidFill>
                <a:effectLst/>
                <a:latin typeface="Papyrus" panose="020B0602040200020303" pitchFamily="34" charset="77"/>
                <a:ea typeface="Times New Roman" panose="02020603050405020304" pitchFamily="18" charset="0"/>
              </a:rPr>
              <a:t>Jesus, you were mocked as the crowd jeered “Hail, King of the Jews” yet with great humility you bore the pain and did not respond. Help me to be </a:t>
            </a:r>
            <a:r>
              <a:rPr lang="en-US" sz="2000" dirty="0">
                <a:solidFill>
                  <a:srgbClr val="333333"/>
                </a:solidFill>
                <a:latin typeface="Papyrus" panose="020B0602040200020303" pitchFamily="34" charset="77"/>
                <a:ea typeface="Times New Roman" panose="02020603050405020304" pitchFamily="18" charset="0"/>
              </a:rPr>
              <a:t>humble like you</a:t>
            </a:r>
            <a:r>
              <a:rPr lang="en-US" sz="2000" dirty="0">
                <a:solidFill>
                  <a:srgbClr val="333333"/>
                </a:solidFill>
                <a:effectLst/>
                <a:latin typeface="Papyrus" panose="020B0602040200020303" pitchFamily="34" charset="77"/>
                <a:ea typeface="Times New Roman" panose="02020603050405020304" pitchFamily="18" charset="0"/>
              </a:rPr>
              <a:t> and not retaliate when I hear words that mock and hurt me.</a:t>
            </a:r>
            <a:endParaRPr lang="en-US" sz="2000" b="1" dirty="0">
              <a:solidFill>
                <a:srgbClr val="363936"/>
              </a:solidFill>
              <a:latin typeface="Papyrus" panose="020B0602040200020303" pitchFamily="34" charset="77"/>
              <a:ea typeface="Times New Roman" panose="02020603050405020304" pitchFamily="18" charset="0"/>
            </a:endParaRPr>
          </a:p>
        </p:txBody>
      </p:sp>
      <p:sp>
        <p:nvSpPr>
          <p:cNvPr id="10" name="Rectangle 6">
            <a:extLst>
              <a:ext uri="{FF2B5EF4-FFF2-40B4-BE49-F238E27FC236}">
                <a16:creationId xmlns:a16="http://schemas.microsoft.com/office/drawing/2014/main" id="{5260C9D5-76EA-EB0D-3DB6-4C0DC54E2010}"/>
              </a:ext>
            </a:extLst>
          </p:cNvPr>
          <p:cNvSpPr>
            <a:spLocks noChangeArrowheads="1"/>
          </p:cNvSpPr>
          <p:nvPr/>
        </p:nvSpPr>
        <p:spPr bwMode="auto">
          <a:xfrm flipV="1">
            <a:off x="3886199" y="3065233"/>
            <a:ext cx="21741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3742E87E-F5FE-F5E0-4F9F-5B797E6D55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25B2D465-6FFB-6224-ED0B-5058CD54AB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4BF4076C-380C-8486-A808-4BF731E8C5B6}"/>
              </a:ext>
            </a:extLst>
          </p:cNvPr>
          <p:cNvSpPr>
            <a:spLocks noChangeArrowheads="1"/>
          </p:cNvSpPr>
          <p:nvPr/>
        </p:nvSpPr>
        <p:spPr bwMode="auto">
          <a:xfrm>
            <a:off x="-2755973" y="3278981"/>
            <a:ext cx="21344248" cy="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B01E0A3B-AC6E-F561-25AA-19F1E57171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905C4DC3-5FB6-7A80-EEC6-14566A9D14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5344726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5" name="Picture 10" descr="Free Men Mentor photo and picture">
            <a:extLst>
              <a:ext uri="{FF2B5EF4-FFF2-40B4-BE49-F238E27FC236}">
                <a16:creationId xmlns:a16="http://schemas.microsoft.com/office/drawing/2014/main" id="{49D43051-72C2-2FFB-7094-F8B504E6D8F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0729" y="1524000"/>
            <a:ext cx="9127958" cy="5402659"/>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5" name="TextBox 4"/>
          <p:cNvSpPr txBox="1"/>
          <p:nvPr/>
        </p:nvSpPr>
        <p:spPr>
          <a:xfrm>
            <a:off x="-462799" y="-102453"/>
            <a:ext cx="10069597" cy="1384995"/>
          </a:xfrm>
          <a:prstGeom prst="rect">
            <a:avLst/>
          </a:prstGeom>
          <a:solidFill>
            <a:srgbClr val="B89E56"/>
          </a:solidFill>
          <a:ln>
            <a:noFill/>
          </a:ln>
        </p:spPr>
        <p:txBody>
          <a:bodyPr wrap="square" rtlCol="0">
            <a:spAutoFit/>
          </a:bodyPr>
          <a:lstStyle/>
          <a:p>
            <a:pPr algn="ctr"/>
            <a:endParaRPr lang="en-US" sz="2400" dirty="0">
              <a:latin typeface="Papyrus" panose="020B0602040200020303" pitchFamily="34" charset="77"/>
              <a:ea typeface="Times New Roman" panose="02020603050405020304" pitchFamily="18" charset="0"/>
              <a:cs typeface="Times New Roman" panose="02020603050405020304" pitchFamily="18" charset="0"/>
            </a:endParaRPr>
          </a:p>
          <a:p>
            <a:pPr algn="ctr"/>
            <a:r>
              <a:rPr lang="en-US" sz="2400" b="1" dirty="0">
                <a:solidFill>
                  <a:schemeClr val="bg1"/>
                </a:solidFill>
                <a:latin typeface="Papyrus" panose="020B0602040200020303" pitchFamily="34" charset="77"/>
                <a:ea typeface="Times New Roman" panose="02020603050405020304" pitchFamily="18" charset="0"/>
                <a:cs typeface="Times New Roman" panose="02020603050405020304" pitchFamily="18" charset="0"/>
              </a:rPr>
              <a:t>The Fourth Sorrowful</a:t>
            </a:r>
            <a:r>
              <a:rPr lang="en-US" sz="2400" b="1" dirty="0">
                <a:solidFill>
                  <a:schemeClr val="bg1"/>
                </a:solidFill>
                <a:effectLst/>
                <a:latin typeface="Papyrus" panose="020B0602040200020303" pitchFamily="34" charset="77"/>
                <a:ea typeface="Times New Roman" panose="02020603050405020304" pitchFamily="18" charset="0"/>
              </a:rPr>
              <a:t> Mystery</a:t>
            </a:r>
            <a:r>
              <a:rPr lang="en-US" sz="2400" dirty="0">
                <a:solidFill>
                  <a:schemeClr val="bg1"/>
                </a:solidFill>
                <a:effectLst/>
                <a:latin typeface="Papyrus" panose="020B0602040200020303" pitchFamily="34" charset="77"/>
                <a:ea typeface="Times New Roman" panose="02020603050405020304" pitchFamily="18" charset="0"/>
              </a:rPr>
              <a:t>: </a:t>
            </a:r>
            <a:r>
              <a:rPr lang="en-US" sz="2400" i="1" dirty="0">
                <a:solidFill>
                  <a:schemeClr val="bg1"/>
                </a:solidFill>
                <a:effectLst/>
                <a:latin typeface="Papyrus" panose="020B0602040200020303" pitchFamily="34" charset="77"/>
                <a:ea typeface="Times New Roman" panose="02020603050405020304" pitchFamily="18" charset="0"/>
              </a:rPr>
              <a:t>The Carrying of the Cross</a:t>
            </a:r>
            <a:endParaRPr lang="en-US" sz="2800" i="1" dirty="0">
              <a:solidFill>
                <a:schemeClr val="bg1"/>
              </a:solidFill>
              <a:effectLst/>
              <a:latin typeface="Times New Roman" panose="02020603050405020304" pitchFamily="18" charset="0"/>
              <a:ea typeface="Times New Roman" panose="02020603050405020304" pitchFamily="18" charset="0"/>
            </a:endParaRPr>
          </a:p>
          <a:p>
            <a:pPr algn="ctr"/>
            <a:endParaRPr lang="en-US" sz="3600" dirty="0">
              <a:solidFill>
                <a:schemeClr val="accent3">
                  <a:lumMod val="50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4F75386-1709-1052-24DA-1AC5D3092A53}"/>
              </a:ext>
            </a:extLst>
          </p:cNvPr>
          <p:cNvSpPr txBox="1"/>
          <p:nvPr/>
        </p:nvSpPr>
        <p:spPr>
          <a:xfrm>
            <a:off x="-462799" y="769541"/>
            <a:ext cx="9606799" cy="1793055"/>
          </a:xfrm>
          <a:prstGeom prst="rect">
            <a:avLst/>
          </a:prstGeom>
          <a:gradFill>
            <a:gsLst>
              <a:gs pos="0">
                <a:schemeClr val="accent3">
                  <a:lumMod val="75000"/>
                </a:schemeClr>
              </a:gs>
              <a:gs pos="56000">
                <a:schemeClr val="accent3">
                  <a:lumMod val="0"/>
                  <a:lumOff val="100000"/>
                </a:schemeClr>
              </a:gs>
              <a:gs pos="100000">
                <a:schemeClr val="accent2">
                  <a:lumMod val="40000"/>
                  <a:lumOff val="60000"/>
                </a:schemeClr>
              </a:gs>
            </a:gsLst>
            <a:path path="circle">
              <a:fillToRect l="50000" t="-80000" r="50000" b="180000"/>
            </a:path>
          </a:gradFill>
        </p:spPr>
        <p:txBody>
          <a:bodyPr wrap="square" rtlCol="0">
            <a:spAutoFit/>
          </a:bodyPr>
          <a:lstStyle/>
          <a:p>
            <a:pPr marR="0" lvl="0" algn="ctr">
              <a:lnSpc>
                <a:spcPct val="107000"/>
              </a:lnSpc>
              <a:spcBef>
                <a:spcPts val="0"/>
              </a:spcBef>
              <a:spcAft>
                <a:spcPts val="0"/>
              </a:spcAft>
            </a:pP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A synodal church is a co-responsible church, where all members are welcomed </a:t>
            </a:r>
          </a:p>
          <a:p>
            <a:pPr marR="0" lvl="0" algn="ctr">
              <a:lnSpc>
                <a:spcPct val="107000"/>
              </a:lnSpc>
              <a:spcBef>
                <a:spcPts val="0"/>
              </a:spcBef>
              <a:spcAft>
                <a:spcPts val="0"/>
              </a:spcAft>
            </a:pP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to service and leadership in light of their Baptism.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ctr">
              <a:spcAft>
                <a:spcPts val="800"/>
              </a:spcAft>
            </a:pPr>
            <a:r>
              <a:rPr lang="en-US" sz="1800" b="1" dirty="0">
                <a:solidFill>
                  <a:schemeClr val="bg1"/>
                </a:solidFill>
                <a:effectLst/>
                <a:latin typeface="+mj-lt"/>
                <a:ea typeface="Times New Roman" panose="02020603050405020304" pitchFamily="18" charset="0"/>
              </a:rPr>
              <a:t>Mk 15:21-22</a:t>
            </a:r>
            <a:br>
              <a:rPr lang="en-US" sz="1800" b="1" dirty="0">
                <a:solidFill>
                  <a:schemeClr val="bg1"/>
                </a:solidFill>
                <a:effectLst/>
                <a:latin typeface="+mj-lt"/>
                <a:ea typeface="Times New Roman" panose="02020603050405020304" pitchFamily="18" charset="0"/>
              </a:rPr>
            </a:br>
            <a:r>
              <a:rPr lang="en-US" sz="1800" b="1" dirty="0">
                <a:solidFill>
                  <a:schemeClr val="bg1"/>
                </a:solidFill>
                <a:effectLst/>
                <a:latin typeface="+mj-lt"/>
                <a:ea typeface="Times New Roman" panose="02020603050405020304" pitchFamily="18" charset="0"/>
              </a:rPr>
              <a:t>And they compelled a passer-by, Simon of Cyrene, who was coming in from the country, the father of Alexander and Rufus, to carry his cross. And they brought him to the place called Golgotha (which means the place of a skull).  </a:t>
            </a:r>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CA0D11C4-F113-97D9-CB06-B999E2AE0869}"/>
              </a:ext>
            </a:extLst>
          </p:cNvPr>
          <p:cNvSpPr txBox="1"/>
          <p:nvPr/>
        </p:nvSpPr>
        <p:spPr>
          <a:xfrm rot="514176">
            <a:off x="4354994" y="3055232"/>
            <a:ext cx="4475041" cy="1938992"/>
          </a:xfrm>
          <a:prstGeom prst="rect">
            <a:avLst/>
          </a:prstGeom>
          <a:gradFill flip="none" rotWithShape="1">
            <a:gsLst>
              <a:gs pos="0">
                <a:schemeClr val="accent3">
                  <a:lumMod val="0"/>
                  <a:lumOff val="100000"/>
                </a:schemeClr>
              </a:gs>
              <a:gs pos="72000">
                <a:schemeClr val="accent3">
                  <a:lumMod val="60000"/>
                  <a:lumOff val="40000"/>
                </a:schemeClr>
              </a:gs>
              <a:gs pos="100000">
                <a:schemeClr val="accent2">
                  <a:lumMod val="40000"/>
                  <a:lumOff val="60000"/>
                </a:schemeClr>
              </a:gs>
            </a:gsLst>
            <a:path path="circle">
              <a:fillToRect l="50000" t="-80000" r="50000" b="180000"/>
            </a:path>
            <a:tileRect/>
          </a:gradFill>
        </p:spPr>
        <p:txBody>
          <a:bodyPr wrap="square" rtlCol="0">
            <a:spAutoFit/>
          </a:bodyPr>
          <a:lstStyle/>
          <a:p>
            <a:r>
              <a:rPr lang="en-US" sz="2000" dirty="0">
                <a:solidFill>
                  <a:srgbClr val="333333"/>
                </a:solidFill>
                <a:effectLst/>
                <a:latin typeface="Papyrus" panose="020B0602040200020303" pitchFamily="34" charset="77"/>
                <a:ea typeface="Times New Roman" panose="02020603050405020304" pitchFamily="18" charset="0"/>
              </a:rPr>
              <a:t>Dear Lord, help me to listen to the cries of those that need help to carry their cross.  Help me, so I will not turn away, but instead bear their burden, like Simon of Cyrene bore the cross for you.</a:t>
            </a:r>
            <a:endParaRPr lang="en-US" sz="2000" dirty="0">
              <a:effectLst/>
              <a:latin typeface="Papyrus" panose="020B0602040200020303" pitchFamily="34" charset="77"/>
              <a:ea typeface="Times New Roman" panose="02020603050405020304" pitchFamily="18" charset="0"/>
            </a:endParaRPr>
          </a:p>
        </p:txBody>
      </p:sp>
      <p:sp>
        <p:nvSpPr>
          <p:cNvPr id="10" name="Rectangle 6">
            <a:extLst>
              <a:ext uri="{FF2B5EF4-FFF2-40B4-BE49-F238E27FC236}">
                <a16:creationId xmlns:a16="http://schemas.microsoft.com/office/drawing/2014/main" id="{5260C9D5-76EA-EB0D-3DB6-4C0DC54E2010}"/>
              </a:ext>
            </a:extLst>
          </p:cNvPr>
          <p:cNvSpPr>
            <a:spLocks noChangeArrowheads="1"/>
          </p:cNvSpPr>
          <p:nvPr/>
        </p:nvSpPr>
        <p:spPr bwMode="auto">
          <a:xfrm flipV="1">
            <a:off x="3886199" y="3065233"/>
            <a:ext cx="21741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3742E87E-F5FE-F5E0-4F9F-5B797E6D55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25B2D465-6FFB-6224-ED0B-5058CD54AB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4BF4076C-380C-8486-A808-4BF731E8C5B6}"/>
              </a:ext>
            </a:extLst>
          </p:cNvPr>
          <p:cNvSpPr>
            <a:spLocks noChangeArrowheads="1"/>
          </p:cNvSpPr>
          <p:nvPr/>
        </p:nvSpPr>
        <p:spPr bwMode="auto">
          <a:xfrm>
            <a:off x="-2755973" y="3278981"/>
            <a:ext cx="21344248" cy="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B01E0A3B-AC6E-F561-25AA-19F1E57171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905C4DC3-5FB6-7A80-EEC6-14566A9D14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1C509E4-17EA-00C8-A662-8C453F33106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a:extLst>
              <a:ext uri="{FF2B5EF4-FFF2-40B4-BE49-F238E27FC236}">
                <a16:creationId xmlns:a16="http://schemas.microsoft.com/office/drawing/2014/main" id="{6809FD41-0FB9-2BE6-5F78-32082D08F37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7362326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5" name="TextBox 4"/>
          <p:cNvSpPr txBox="1"/>
          <p:nvPr/>
        </p:nvSpPr>
        <p:spPr>
          <a:xfrm>
            <a:off x="-462799" y="-102453"/>
            <a:ext cx="10069597" cy="1384995"/>
          </a:xfrm>
          <a:prstGeom prst="rect">
            <a:avLst/>
          </a:prstGeom>
          <a:solidFill>
            <a:srgbClr val="B89E56"/>
          </a:solidFill>
          <a:ln>
            <a:noFill/>
          </a:ln>
        </p:spPr>
        <p:txBody>
          <a:bodyPr wrap="square" rtlCol="0">
            <a:spAutoFit/>
          </a:bodyPr>
          <a:lstStyle/>
          <a:p>
            <a:pPr algn="ctr"/>
            <a:endParaRPr lang="en-US" sz="2400" dirty="0">
              <a:latin typeface="Papyrus" panose="020B0602040200020303" pitchFamily="34" charset="77"/>
              <a:ea typeface="Times New Roman" panose="02020603050405020304" pitchFamily="18" charset="0"/>
              <a:cs typeface="Times New Roman" panose="02020603050405020304" pitchFamily="18" charset="0"/>
            </a:endParaRPr>
          </a:p>
          <a:p>
            <a:pPr algn="ctr"/>
            <a:r>
              <a:rPr lang="en-US" sz="2400" b="1" dirty="0">
                <a:solidFill>
                  <a:schemeClr val="bg1"/>
                </a:solidFill>
                <a:latin typeface="Papyrus" panose="020B0602040200020303" pitchFamily="34" charset="77"/>
                <a:ea typeface="Times New Roman" panose="02020603050405020304" pitchFamily="18" charset="0"/>
                <a:cs typeface="Times New Roman" panose="02020603050405020304" pitchFamily="18" charset="0"/>
              </a:rPr>
              <a:t>The Fifth Sorrowful</a:t>
            </a:r>
            <a:r>
              <a:rPr lang="en-US" sz="2400" b="1" dirty="0">
                <a:solidFill>
                  <a:schemeClr val="bg1"/>
                </a:solidFill>
                <a:effectLst/>
                <a:latin typeface="Papyrus" panose="020B0602040200020303" pitchFamily="34" charset="77"/>
                <a:ea typeface="Times New Roman" panose="02020603050405020304" pitchFamily="18" charset="0"/>
              </a:rPr>
              <a:t> Mystery</a:t>
            </a:r>
            <a:r>
              <a:rPr lang="en-US" sz="2400" dirty="0">
                <a:solidFill>
                  <a:schemeClr val="bg1"/>
                </a:solidFill>
                <a:effectLst/>
                <a:latin typeface="Papyrus" panose="020B0602040200020303" pitchFamily="34" charset="77"/>
                <a:ea typeface="Times New Roman" panose="02020603050405020304" pitchFamily="18" charset="0"/>
              </a:rPr>
              <a:t>: </a:t>
            </a:r>
            <a:r>
              <a:rPr lang="en-US" sz="2400" i="1" dirty="0">
                <a:solidFill>
                  <a:schemeClr val="bg1"/>
                </a:solidFill>
                <a:effectLst/>
                <a:latin typeface="Papyrus" panose="020B0602040200020303" pitchFamily="34" charset="77"/>
                <a:ea typeface="Times New Roman" panose="02020603050405020304" pitchFamily="18" charset="0"/>
              </a:rPr>
              <a:t>The Crucifixion</a:t>
            </a:r>
            <a:endParaRPr lang="en-US" sz="2800" i="1" dirty="0">
              <a:solidFill>
                <a:schemeClr val="bg1"/>
              </a:solidFill>
              <a:effectLst/>
              <a:latin typeface="Times New Roman" panose="02020603050405020304" pitchFamily="18" charset="0"/>
              <a:ea typeface="Times New Roman" panose="02020603050405020304" pitchFamily="18" charset="0"/>
            </a:endParaRPr>
          </a:p>
          <a:p>
            <a:pPr algn="ctr"/>
            <a:endParaRPr lang="en-US" sz="3600" dirty="0">
              <a:solidFill>
                <a:schemeClr val="accent3">
                  <a:lumMod val="50000"/>
                </a:schemeClr>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CA0D11C4-F113-97D9-CB06-B999E2AE0869}"/>
              </a:ext>
            </a:extLst>
          </p:cNvPr>
          <p:cNvSpPr txBox="1"/>
          <p:nvPr/>
        </p:nvSpPr>
        <p:spPr>
          <a:xfrm rot="20469602">
            <a:off x="236391" y="2077017"/>
            <a:ext cx="3914455" cy="2246769"/>
          </a:xfrm>
          <a:prstGeom prst="rect">
            <a:avLst/>
          </a:prstGeom>
          <a:gradFill flip="none" rotWithShape="1">
            <a:gsLst>
              <a:gs pos="0">
                <a:schemeClr val="accent3">
                  <a:lumMod val="0"/>
                  <a:lumOff val="100000"/>
                </a:schemeClr>
              </a:gs>
              <a:gs pos="35000">
                <a:schemeClr val="accent3">
                  <a:lumMod val="0"/>
                  <a:lumOff val="100000"/>
                </a:schemeClr>
              </a:gs>
              <a:gs pos="100000">
                <a:srgbClr val="B89E56"/>
              </a:gs>
            </a:gsLst>
            <a:path path="circle">
              <a:fillToRect l="50000" t="-80000" r="50000" b="180000"/>
            </a:path>
            <a:tileRect/>
          </a:gradFill>
        </p:spPr>
        <p:txBody>
          <a:bodyPr wrap="square" rtlCol="0">
            <a:spAutoFit/>
          </a:bodyPr>
          <a:lstStyle/>
          <a:p>
            <a:r>
              <a:rPr lang="en-US" sz="2000" dirty="0">
                <a:solidFill>
                  <a:srgbClr val="333333"/>
                </a:solidFill>
                <a:effectLst/>
                <a:latin typeface="Papyrus" panose="020B0602040200020303" pitchFamily="34" charset="77"/>
                <a:ea typeface="Times New Roman" panose="02020603050405020304" pitchFamily="18" charset="0"/>
              </a:rPr>
              <a:t>Jesus, you listened to the pleas of the good thief even when you were in dire distress. </a:t>
            </a:r>
            <a:r>
              <a:rPr lang="en-US" sz="2000" dirty="0">
                <a:solidFill>
                  <a:srgbClr val="333333"/>
                </a:solidFill>
                <a:latin typeface="Papyrus" panose="020B0602040200020303" pitchFamily="34" charset="77"/>
                <a:ea typeface="Times New Roman" panose="02020603050405020304" pitchFamily="18" charset="0"/>
              </a:rPr>
              <a:t>Help me</a:t>
            </a:r>
            <a:r>
              <a:rPr lang="en-US" sz="2000" dirty="0">
                <a:solidFill>
                  <a:srgbClr val="333333"/>
                </a:solidFill>
                <a:effectLst/>
                <a:latin typeface="Papyrus" panose="020B0602040200020303" pitchFamily="34" charset="77"/>
                <a:ea typeface="Times New Roman" panose="02020603050405020304" pitchFamily="18" charset="0"/>
              </a:rPr>
              <a:t> to listen to the </a:t>
            </a:r>
            <a:r>
              <a:rPr lang="en-US" sz="2000" dirty="0">
                <a:solidFill>
                  <a:srgbClr val="333333"/>
                </a:solidFill>
                <a:latin typeface="Papyrus" panose="020B0602040200020303" pitchFamily="34" charset="77"/>
                <a:ea typeface="Times New Roman" panose="02020603050405020304" pitchFamily="18" charset="0"/>
              </a:rPr>
              <a:t>cries of the imprisoned and the suffering. Help me to </a:t>
            </a:r>
            <a:r>
              <a:rPr lang="en-US" sz="2000" dirty="0">
                <a:solidFill>
                  <a:srgbClr val="333333"/>
                </a:solidFill>
                <a:effectLst/>
                <a:latin typeface="Papyrus" panose="020B0602040200020303" pitchFamily="34" charset="77"/>
                <a:ea typeface="Times New Roman" panose="02020603050405020304" pitchFamily="18" charset="0"/>
              </a:rPr>
              <a:t>respond to their needs even when I am</a:t>
            </a:r>
            <a:r>
              <a:rPr lang="en-US" sz="2000" dirty="0">
                <a:solidFill>
                  <a:srgbClr val="333333"/>
                </a:solidFill>
                <a:latin typeface="Papyrus" panose="020B0602040200020303" pitchFamily="34" charset="77"/>
                <a:ea typeface="Times New Roman" panose="02020603050405020304" pitchFamily="18" charset="0"/>
              </a:rPr>
              <a:t> in pain</a:t>
            </a:r>
            <a:r>
              <a:rPr lang="en-US" sz="2000" dirty="0">
                <a:solidFill>
                  <a:srgbClr val="333333"/>
                </a:solidFill>
                <a:effectLst/>
                <a:latin typeface="Papyrus" panose="020B0602040200020303" pitchFamily="34" charset="77"/>
                <a:ea typeface="Times New Roman" panose="02020603050405020304" pitchFamily="18" charset="0"/>
              </a:rPr>
              <a:t>.</a:t>
            </a:r>
            <a:endParaRPr lang="en-US" sz="2000" dirty="0">
              <a:effectLst/>
              <a:latin typeface="Papyrus" panose="020B0602040200020303" pitchFamily="34" charset="77"/>
              <a:ea typeface="Times New Roman" panose="02020603050405020304" pitchFamily="18" charset="0"/>
            </a:endParaRPr>
          </a:p>
        </p:txBody>
      </p:sp>
      <p:sp>
        <p:nvSpPr>
          <p:cNvPr id="10" name="Rectangle 6">
            <a:extLst>
              <a:ext uri="{FF2B5EF4-FFF2-40B4-BE49-F238E27FC236}">
                <a16:creationId xmlns:a16="http://schemas.microsoft.com/office/drawing/2014/main" id="{5260C9D5-76EA-EB0D-3DB6-4C0DC54E2010}"/>
              </a:ext>
            </a:extLst>
          </p:cNvPr>
          <p:cNvSpPr>
            <a:spLocks noChangeArrowheads="1"/>
          </p:cNvSpPr>
          <p:nvPr/>
        </p:nvSpPr>
        <p:spPr bwMode="auto">
          <a:xfrm flipV="1">
            <a:off x="3886199" y="3065233"/>
            <a:ext cx="21741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3742E87E-F5FE-F5E0-4F9F-5B797E6D55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25B2D465-6FFB-6224-ED0B-5058CD54AB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4BF4076C-380C-8486-A808-4BF731E8C5B6}"/>
              </a:ext>
            </a:extLst>
          </p:cNvPr>
          <p:cNvSpPr>
            <a:spLocks noChangeArrowheads="1"/>
          </p:cNvSpPr>
          <p:nvPr/>
        </p:nvSpPr>
        <p:spPr bwMode="auto">
          <a:xfrm>
            <a:off x="-2755973" y="3278981"/>
            <a:ext cx="21344248" cy="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B01E0A3B-AC6E-F561-25AA-19F1E57171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905C4DC3-5FB6-7A80-EEC6-14566A9D14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1C509E4-17EA-00C8-A662-8C453F33106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875AC19F-98B8-18FC-ACC1-C57351AA95D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5601" name="Picture 11" descr="Free Man in Black and White Long Sleeve Shirt Standing beside Black Metal Bars Stock Photo">
            <a:extLst>
              <a:ext uri="{FF2B5EF4-FFF2-40B4-BE49-F238E27FC236}">
                <a16:creationId xmlns:a16="http://schemas.microsoft.com/office/drawing/2014/main" id="{CF7FCBD6-0DD7-F57C-9830-BC1D40BA2B6E}"/>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t="5866"/>
          <a:stretch/>
        </p:blipFill>
        <p:spPr bwMode="auto">
          <a:xfrm>
            <a:off x="4533900" y="838200"/>
            <a:ext cx="4713381" cy="61532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C4F75386-1709-1052-24DA-1AC5D3092A53}"/>
              </a:ext>
            </a:extLst>
          </p:cNvPr>
          <p:cNvSpPr txBox="1"/>
          <p:nvPr/>
        </p:nvSpPr>
        <p:spPr>
          <a:xfrm>
            <a:off x="517358" y="5395769"/>
            <a:ext cx="7625606" cy="1152899"/>
          </a:xfrm>
          <a:prstGeom prst="rect">
            <a:avLst/>
          </a:prstGeom>
          <a:gradFill>
            <a:gsLst>
              <a:gs pos="0">
                <a:schemeClr val="accent3">
                  <a:lumMod val="0"/>
                  <a:lumOff val="100000"/>
                </a:schemeClr>
              </a:gs>
              <a:gs pos="35000">
                <a:schemeClr val="accent3">
                  <a:lumMod val="0"/>
                  <a:lumOff val="100000"/>
                </a:schemeClr>
              </a:gs>
              <a:gs pos="100000">
                <a:srgbClr val="B89E56"/>
              </a:gs>
            </a:gsLst>
            <a:path path="circle">
              <a:fillToRect l="50000" t="-80000" r="50000" b="180000"/>
            </a:path>
          </a:gradFill>
        </p:spPr>
        <p:txBody>
          <a:bodyPr wrap="none" lIns="0" tIns="0" rIns="0" bIns="0" rtlCol="0">
            <a:noAutofit/>
          </a:bodyPr>
          <a:lstStyle/>
          <a:p>
            <a:pPr marR="0" lvl="0" algn="ctr">
              <a:lnSpc>
                <a:spcPct val="107000"/>
              </a:lnSpc>
              <a:spcBef>
                <a:spcPts val="0"/>
              </a:spcBef>
              <a:spcAft>
                <a:spcPts val="0"/>
              </a:spcAft>
            </a:pP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A synodal church is inclusive, embracing all, </a:t>
            </a:r>
            <a:r>
              <a:rPr lang="en-US" sz="1800" i="1" dirty="0" err="1">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Todos</a:t>
            </a: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 </a:t>
            </a:r>
            <a:r>
              <a:rPr lang="en-US" sz="1800" i="1" dirty="0" err="1">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Todos</a:t>
            </a: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 </a:t>
            </a:r>
            <a:r>
              <a:rPr lang="en-US" sz="1800" i="1" dirty="0" err="1">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Todos</a:t>
            </a: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spcBef>
                <a:spcPts val="0"/>
              </a:spcBef>
              <a:spcAft>
                <a:spcPts val="0"/>
              </a:spcAft>
            </a:pPr>
            <a:r>
              <a:rPr lang="en-US" sz="1800" dirty="0">
                <a:solidFill>
                  <a:srgbClr val="333333"/>
                </a:solidFill>
                <a:effectLst/>
                <a:latin typeface="+mj-lt"/>
                <a:ea typeface="Times New Roman" panose="02020603050405020304" pitchFamily="18" charset="0"/>
              </a:rPr>
              <a:t>Luke  23:42-43</a:t>
            </a:r>
            <a:endParaRPr lang="en-US" sz="1800" dirty="0">
              <a:effectLst/>
              <a:latin typeface="+mj-lt"/>
              <a:ea typeface="Times New Roman" panose="02020603050405020304" pitchFamily="18" charset="0"/>
            </a:endParaRPr>
          </a:p>
          <a:p>
            <a:pPr marL="457200" marR="0" algn="ctr">
              <a:spcBef>
                <a:spcPts val="0"/>
              </a:spcBef>
              <a:spcAft>
                <a:spcPts val="0"/>
              </a:spcAft>
            </a:pPr>
            <a:r>
              <a:rPr lang="en-US" sz="1800" dirty="0">
                <a:solidFill>
                  <a:srgbClr val="333333"/>
                </a:solidFill>
                <a:effectLst/>
                <a:latin typeface="+mj-lt"/>
                <a:ea typeface="Times New Roman" panose="02020603050405020304" pitchFamily="18" charset="0"/>
              </a:rPr>
              <a:t>One of the criminals hanging next to Jesus said,</a:t>
            </a:r>
            <a:endParaRPr lang="en-US" sz="1800" dirty="0">
              <a:effectLst/>
              <a:latin typeface="+mj-lt"/>
              <a:ea typeface="Times New Roman" panose="02020603050405020304" pitchFamily="18" charset="0"/>
            </a:endParaRPr>
          </a:p>
          <a:p>
            <a:pPr marL="457200" marR="0" algn="ctr">
              <a:spcBef>
                <a:spcPts val="0"/>
              </a:spcBef>
              <a:spcAft>
                <a:spcPts val="0"/>
              </a:spcAft>
            </a:pPr>
            <a:r>
              <a:rPr lang="en-US" sz="1800" dirty="0">
                <a:solidFill>
                  <a:srgbClr val="333333"/>
                </a:solidFill>
                <a:effectLst/>
                <a:latin typeface="+mj-lt"/>
                <a:ea typeface="Times New Roman" panose="02020603050405020304" pitchFamily="18" charset="0"/>
              </a:rPr>
              <a:t>“Jesus, remember me when you come into your kingdom.”</a:t>
            </a:r>
            <a:endParaRPr lang="en-US" sz="1800" dirty="0">
              <a:effectLst/>
              <a:latin typeface="+mj-lt"/>
              <a:ea typeface="Times New Roman" panose="02020603050405020304" pitchFamily="18" charset="0"/>
            </a:endParaRPr>
          </a:p>
          <a:p>
            <a:pPr marL="457200" marR="0" algn="ctr">
              <a:spcBef>
                <a:spcPts val="0"/>
              </a:spcBef>
              <a:spcAft>
                <a:spcPts val="0"/>
              </a:spcAft>
            </a:pPr>
            <a:r>
              <a:rPr lang="en-US" sz="1800" dirty="0">
                <a:solidFill>
                  <a:srgbClr val="333333"/>
                </a:solidFill>
                <a:effectLst/>
                <a:latin typeface="+mj-lt"/>
                <a:ea typeface="Times New Roman" panose="02020603050405020304" pitchFamily="18" charset="0"/>
              </a:rPr>
              <a:t>Jesus replied,</a:t>
            </a:r>
            <a:r>
              <a:rPr lang="en-US" dirty="0">
                <a:latin typeface="+mj-lt"/>
                <a:ea typeface="Times New Roman" panose="02020603050405020304" pitchFamily="18" charset="0"/>
              </a:rPr>
              <a:t> </a:t>
            </a:r>
            <a:r>
              <a:rPr lang="en-US" sz="1800" dirty="0">
                <a:solidFill>
                  <a:srgbClr val="333333"/>
                </a:solidFill>
                <a:effectLst/>
                <a:latin typeface="+mj-lt"/>
                <a:ea typeface="Times New Roman" panose="02020603050405020304" pitchFamily="18" charset="0"/>
              </a:rPr>
              <a:t>“Amen, I say to you, today you will be with me in Paradise.”</a:t>
            </a:r>
            <a:endParaRPr lang="en-US" sz="1800" dirty="0">
              <a:effectLst/>
              <a:latin typeface="+mj-lt"/>
              <a:ea typeface="Times New Roman" panose="02020603050405020304" pitchFamily="18" charset="0"/>
            </a:endParaRPr>
          </a:p>
        </p:txBody>
      </p:sp>
    </p:spTree>
    <p:extLst>
      <p:ext uri="{BB962C8B-B14F-4D97-AF65-F5344CB8AC3E}">
        <p14:creationId xmlns:p14="http://schemas.microsoft.com/office/powerpoint/2010/main" val="221465727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5" name="TextBox 4"/>
          <p:cNvSpPr txBox="1"/>
          <p:nvPr/>
        </p:nvSpPr>
        <p:spPr>
          <a:xfrm>
            <a:off x="272716" y="152400"/>
            <a:ext cx="8627682" cy="1569660"/>
          </a:xfrm>
          <a:prstGeom prst="rect">
            <a:avLst/>
          </a:prstGeom>
          <a:solidFill>
            <a:srgbClr val="B89E56"/>
          </a:solidFill>
        </p:spPr>
        <p:txBody>
          <a:bodyPr wrap="square" rtlCol="0">
            <a:spAutoFit/>
          </a:bodyPr>
          <a:lstStyle/>
          <a:p>
            <a:pPr algn="ctr"/>
            <a:r>
              <a:rPr lang="en-US" sz="4800" b="1" dirty="0">
                <a:solidFill>
                  <a:srgbClr val="000000"/>
                </a:solidFill>
                <a:latin typeface="Papyrus" panose="020B0602040200020303" pitchFamily="34" charset="77"/>
              </a:rPr>
              <a:t>THE GLORIOUS MYSTERIES     </a:t>
            </a:r>
            <a:endParaRPr lang="en-US" sz="4400" dirty="0">
              <a:solidFill>
                <a:srgbClr val="000000"/>
              </a:solidFill>
              <a:latin typeface="Papyrus" panose="020B0602040200020303" pitchFamily="34" charset="77"/>
            </a:endParaRPr>
          </a:p>
        </p:txBody>
      </p:sp>
      <p:pic>
        <p:nvPicPr>
          <p:cNvPr id="1026" name="Picture 2" descr="Free Rosary Faith photo and picture">
            <a:extLst>
              <a:ext uri="{FF2B5EF4-FFF2-40B4-BE49-F238E27FC236}">
                <a16:creationId xmlns:a16="http://schemas.microsoft.com/office/drawing/2014/main" id="{161647ED-4025-F950-26D2-586281A46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45389"/>
            <a:ext cx="8613125" cy="506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91354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5" name="TextBox 4"/>
          <p:cNvSpPr txBox="1"/>
          <p:nvPr/>
        </p:nvSpPr>
        <p:spPr>
          <a:xfrm>
            <a:off x="528349" y="401948"/>
            <a:ext cx="8087301" cy="156966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spPr>
        <p:txBody>
          <a:bodyPr wrap="square" rtlCol="0">
            <a:spAutoFit/>
          </a:bodyPr>
          <a:lstStyle/>
          <a:p>
            <a:pPr algn="ctr"/>
            <a:r>
              <a:rPr lang="en-US" sz="4800" b="1" dirty="0">
                <a:solidFill>
                  <a:srgbClr val="000000"/>
                </a:solidFill>
                <a:latin typeface="Papyrus" panose="020B0602040200020303" pitchFamily="34" charset="77"/>
              </a:rPr>
              <a:t>THE LUMINOUS MYSTERIES     </a:t>
            </a:r>
            <a:endParaRPr lang="en-US" sz="4400" dirty="0">
              <a:solidFill>
                <a:srgbClr val="000000"/>
              </a:solidFill>
              <a:latin typeface="Papyrus" panose="020B0602040200020303" pitchFamily="34" charset="77"/>
            </a:endParaRPr>
          </a:p>
        </p:txBody>
      </p:sp>
      <p:pic>
        <p:nvPicPr>
          <p:cNvPr id="1026" name="Picture 2" descr="Free Rosary Faith photo and picture">
            <a:extLst>
              <a:ext uri="{FF2B5EF4-FFF2-40B4-BE49-F238E27FC236}">
                <a16:creationId xmlns:a16="http://schemas.microsoft.com/office/drawing/2014/main" id="{161647ED-4025-F950-26D2-586281A46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50" y="1856664"/>
            <a:ext cx="8041362" cy="47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97675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5" name="TextBox 4"/>
          <p:cNvSpPr txBox="1"/>
          <p:nvPr/>
        </p:nvSpPr>
        <p:spPr>
          <a:xfrm>
            <a:off x="-8021" y="-5282"/>
            <a:ext cx="9186552" cy="95410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txBody>
          <a:bodyPr wrap="square" rtlCol="0">
            <a:spAutoFit/>
          </a:bodyPr>
          <a:lstStyle/>
          <a:p>
            <a:pPr algn="ctr"/>
            <a:r>
              <a:rPr lang="en-US" sz="2800" b="1" dirty="0">
                <a:solidFill>
                  <a:schemeClr val="bg1"/>
                </a:solidFill>
                <a:effectLst/>
                <a:latin typeface="Papyrus" panose="020B0602040200020303" pitchFamily="34" charset="77"/>
                <a:ea typeface="Times New Roman" panose="02020603050405020304" pitchFamily="18" charset="0"/>
                <a:cs typeface="Calibri Light" panose="020F0302020204030204" pitchFamily="34" charset="0"/>
              </a:rPr>
              <a:t>The First </a:t>
            </a:r>
            <a:r>
              <a:rPr lang="en-US" sz="2800" b="1" dirty="0">
                <a:solidFill>
                  <a:schemeClr val="bg1"/>
                </a:solidFill>
                <a:latin typeface="Papyrus" panose="020B0602040200020303" pitchFamily="34" charset="77"/>
                <a:ea typeface="Times New Roman" panose="02020603050405020304" pitchFamily="18" charset="0"/>
                <a:cs typeface="Calibri Light" panose="020F0302020204030204" pitchFamily="34" charset="0"/>
              </a:rPr>
              <a:t>Lumin</a:t>
            </a:r>
            <a:r>
              <a:rPr lang="en-US" sz="2800" b="1" dirty="0">
                <a:solidFill>
                  <a:schemeClr val="bg1"/>
                </a:solidFill>
                <a:effectLst/>
                <a:latin typeface="Papyrus" panose="020B0602040200020303" pitchFamily="34" charset="77"/>
                <a:ea typeface="Times New Roman" panose="02020603050405020304" pitchFamily="18" charset="0"/>
                <a:cs typeface="Calibri Light" panose="020F0302020204030204" pitchFamily="34" charset="0"/>
              </a:rPr>
              <a:t>ous Mystery: </a:t>
            </a:r>
          </a:p>
          <a:p>
            <a:pPr algn="ctr"/>
            <a:r>
              <a:rPr lang="en-US" sz="2800" i="1" dirty="0">
                <a:solidFill>
                  <a:schemeClr val="bg1"/>
                </a:solidFill>
                <a:effectLst/>
                <a:latin typeface="Papyrus" panose="020B0602040200020303" pitchFamily="34" charset="77"/>
                <a:ea typeface="Times New Roman" panose="02020603050405020304" pitchFamily="18" charset="0"/>
                <a:cs typeface="Times New Roman" panose="02020603050405020304" pitchFamily="18" charset="0"/>
              </a:rPr>
              <a:t>The Baptism in the Jordan</a:t>
            </a:r>
            <a:endParaRPr lang="en-US" sz="2800" i="1"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4F75386-1709-1052-24DA-1AC5D3092A53}"/>
              </a:ext>
            </a:extLst>
          </p:cNvPr>
          <p:cNvSpPr txBox="1"/>
          <p:nvPr/>
        </p:nvSpPr>
        <p:spPr>
          <a:xfrm>
            <a:off x="148160" y="4654463"/>
            <a:ext cx="8646900" cy="2054665"/>
          </a:xfrm>
          <a:prstGeom prst="rect">
            <a:avLst/>
          </a:prstGeom>
          <a:gradFill flip="none" rotWithShape="1">
            <a:gsLst>
              <a:gs pos="0">
                <a:schemeClr val="accent3">
                  <a:lumMod val="75000"/>
                </a:schemeClr>
              </a:gs>
              <a:gs pos="100000">
                <a:schemeClr val="tx1"/>
              </a:gs>
              <a:gs pos="77000">
                <a:schemeClr val="tx1"/>
              </a:gs>
            </a:gsLst>
            <a:path path="circle">
              <a:fillToRect l="100000" t="100000"/>
            </a:path>
            <a:tileRect r="-100000" b="-100000"/>
          </a:gradFill>
        </p:spPr>
        <p:txBody>
          <a:bodyPr wrap="square" rtlCol="0">
            <a:spAutoFit/>
          </a:bodyPr>
          <a:lstStyle/>
          <a:p>
            <a:pPr marR="0" lvl="0" algn="ctr">
              <a:lnSpc>
                <a:spcPct val="107000"/>
              </a:lnSpc>
              <a:spcBef>
                <a:spcPts val="0"/>
              </a:spcBef>
              <a:spcAft>
                <a:spcPts val="0"/>
              </a:spcAft>
            </a:pP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A synodal church is a co-responsible church, where all members </a:t>
            </a:r>
          </a:p>
          <a:p>
            <a:pPr marR="0" lvl="0" algn="ctr">
              <a:lnSpc>
                <a:spcPct val="107000"/>
              </a:lnSpc>
              <a:spcBef>
                <a:spcPts val="0"/>
              </a:spcBef>
              <a:spcAft>
                <a:spcPts val="0"/>
              </a:spcAft>
            </a:pP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are welcomed to service and leadership in light of their Baptism.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gn="ctr" fontAlgn="base">
              <a:spcBef>
                <a:spcPts val="0"/>
              </a:spcBef>
              <a:spcAft>
                <a:spcPts val="0"/>
              </a:spcAft>
            </a:pPr>
            <a:r>
              <a:rPr lang="en-US" sz="1800" dirty="0">
                <a:solidFill>
                  <a:srgbClr val="363936"/>
                </a:solidFill>
                <a:effectLst/>
                <a:latin typeface="Calibri Light" panose="020F0302020204030204" pitchFamily="34" charset="0"/>
                <a:ea typeface="Times New Roman" panose="02020603050405020304" pitchFamily="18" charset="0"/>
              </a:rPr>
              <a:t>Luke 3:21-22</a:t>
            </a:r>
            <a:endParaRPr lang="en-US" sz="1800" dirty="0">
              <a:effectLst/>
              <a:latin typeface="Times New Roman" panose="02020603050405020304" pitchFamily="18" charset="0"/>
              <a:ea typeface="Times New Roman" panose="02020603050405020304" pitchFamily="18" charset="0"/>
            </a:endParaRPr>
          </a:p>
          <a:p>
            <a:pPr marL="228600" marR="0" algn="ctr" fontAlgn="base">
              <a:spcBef>
                <a:spcPts val="0"/>
              </a:spcBef>
              <a:spcAft>
                <a:spcPts val="0"/>
              </a:spcAft>
            </a:pPr>
            <a:r>
              <a:rPr lang="en-US" sz="1800" dirty="0">
                <a:solidFill>
                  <a:srgbClr val="363936"/>
                </a:solidFill>
                <a:effectLst/>
                <a:latin typeface="Calibri Light" panose="020F0302020204030204" pitchFamily="34" charset="0"/>
                <a:ea typeface="Times New Roman" panose="02020603050405020304" pitchFamily="18" charset="0"/>
              </a:rPr>
              <a:t>After Jesus also had been baptized and was praying, heaven was opened</a:t>
            </a:r>
            <a:r>
              <a:rPr lang="en-US" dirty="0">
                <a:latin typeface="Times New Roman" panose="02020603050405020304" pitchFamily="18" charset="0"/>
                <a:ea typeface="Times New Roman" panose="02020603050405020304" pitchFamily="18" charset="0"/>
              </a:rPr>
              <a:t> </a:t>
            </a:r>
            <a:r>
              <a:rPr lang="en-US" sz="1800" dirty="0">
                <a:solidFill>
                  <a:srgbClr val="363936"/>
                </a:solidFill>
                <a:effectLst/>
                <a:latin typeface="Calibri Light" panose="020F0302020204030204" pitchFamily="34" charset="0"/>
                <a:ea typeface="Times New Roman" panose="02020603050405020304" pitchFamily="18" charset="0"/>
              </a:rPr>
              <a:t>and the holy Spirit descended upon him in bodily form like a dove. And a voice came from heaven, </a:t>
            </a:r>
            <a:endParaRPr lang="en-US" sz="1800" dirty="0">
              <a:effectLst/>
              <a:latin typeface="Times New Roman" panose="02020603050405020304" pitchFamily="18" charset="0"/>
              <a:ea typeface="Times New Roman" panose="02020603050405020304" pitchFamily="18" charset="0"/>
            </a:endParaRPr>
          </a:p>
          <a:p>
            <a:pPr marL="228600" marR="0" algn="ctr" fontAlgn="base">
              <a:spcBef>
                <a:spcPts val="0"/>
              </a:spcBef>
              <a:spcAft>
                <a:spcPts val="0"/>
              </a:spcAft>
            </a:pPr>
            <a:r>
              <a:rPr lang="en-US" sz="1800" dirty="0">
                <a:solidFill>
                  <a:srgbClr val="363936"/>
                </a:solidFill>
                <a:effectLst/>
                <a:latin typeface="Calibri Light" panose="020F0302020204030204" pitchFamily="34" charset="0"/>
                <a:ea typeface="Times New Roman" panose="02020603050405020304" pitchFamily="18" charset="0"/>
              </a:rPr>
              <a:t>“You are my beloved Son; with you I am well pleased</a:t>
            </a:r>
            <a:r>
              <a:rPr lang="en-US" sz="1800" dirty="0">
                <a:solidFill>
                  <a:srgbClr val="363936"/>
                </a:solidFill>
                <a:effectLst/>
                <a:latin typeface="Roboto"/>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gn="ctr" fontAlgn="ctr"/>
            <a:endParaRPr lang="en-US" sz="17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398F679-330C-D645-E758-20519080524A}"/>
              </a:ext>
            </a:extLst>
          </p:cNvPr>
          <p:cNvSpPr>
            <a:spLocks noChangeArrowheads="1"/>
          </p:cNvSpPr>
          <p:nvPr/>
        </p:nvSpPr>
        <p:spPr bwMode="auto">
          <a:xfrm>
            <a:off x="-50573" y="0"/>
            <a:ext cx="12273127" cy="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1746" name="Picture 2" descr="The Importance of Baptism - AD Today">
            <a:extLst>
              <a:ext uri="{FF2B5EF4-FFF2-40B4-BE49-F238E27FC236}">
                <a16:creationId xmlns:a16="http://schemas.microsoft.com/office/drawing/2014/main" id="{0F8FF1EF-D542-F2D5-3CDD-6FA1B96CE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915" y="1038458"/>
            <a:ext cx="5415545" cy="36160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A0D11C4-F113-97D9-CB06-B999E2AE0869}"/>
              </a:ext>
            </a:extLst>
          </p:cNvPr>
          <p:cNvSpPr txBox="1"/>
          <p:nvPr/>
        </p:nvSpPr>
        <p:spPr>
          <a:xfrm rot="20579948">
            <a:off x="217852" y="1504494"/>
            <a:ext cx="4031865" cy="2677656"/>
          </a:xfrm>
          <a:prstGeom prst="rect">
            <a:avLst/>
          </a:prstGeom>
          <a:gradFill>
            <a:gsLst>
              <a:gs pos="22000">
                <a:schemeClr val="tx1"/>
              </a:gs>
              <a:gs pos="87000">
                <a:schemeClr val="accent3">
                  <a:lumMod val="60000"/>
                  <a:lumOff val="40000"/>
                </a:schemeClr>
              </a:gs>
              <a:gs pos="87000">
                <a:schemeClr val="accent3">
                  <a:lumMod val="60000"/>
                  <a:lumOff val="40000"/>
                </a:schemeClr>
              </a:gs>
              <a:gs pos="71000">
                <a:schemeClr val="accent3">
                  <a:lumMod val="40000"/>
                  <a:lumOff val="60000"/>
                </a:schemeClr>
              </a:gs>
            </a:gsLst>
            <a:lin ang="5400000" scaled="1"/>
          </a:gradFill>
        </p:spPr>
        <p:txBody>
          <a:bodyPr wrap="square" rtlCol="0">
            <a:spAutoFit/>
          </a:bodyPr>
          <a:lstStyle/>
          <a:p>
            <a:r>
              <a:rPr lang="en-US" sz="2400" b="1" dirty="0">
                <a:solidFill>
                  <a:srgbClr val="363936"/>
                </a:solidFill>
                <a:latin typeface="Papyrus" panose="020B0602040200020303" pitchFamily="34" charset="77"/>
                <a:ea typeface="Times New Roman" panose="02020603050405020304" pitchFamily="18" charset="0"/>
              </a:rPr>
              <a:t>Dear Jesus, help me to remember that through my Baptism I have been anointed priest, prophet, and king to minister to those in need,  proclaim the good news, and to be a servant leader. </a:t>
            </a:r>
          </a:p>
        </p:txBody>
      </p:sp>
    </p:spTree>
    <p:extLst>
      <p:ext uri="{BB962C8B-B14F-4D97-AF65-F5344CB8AC3E}">
        <p14:creationId xmlns:p14="http://schemas.microsoft.com/office/powerpoint/2010/main" val="232113706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5" name="TextBox 4"/>
          <p:cNvSpPr txBox="1"/>
          <p:nvPr/>
        </p:nvSpPr>
        <p:spPr>
          <a:xfrm>
            <a:off x="-11330" y="0"/>
            <a:ext cx="9325974" cy="95410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txBody>
          <a:bodyPr wrap="square" rtlCol="0">
            <a:spAutoFit/>
          </a:bodyPr>
          <a:lstStyle/>
          <a:p>
            <a:pPr algn="ctr"/>
            <a:r>
              <a:rPr lang="en-US" sz="2800" b="1" dirty="0">
                <a:solidFill>
                  <a:schemeClr val="bg1"/>
                </a:solidFill>
                <a:latin typeface="Papyrus" panose="020B0602040200020303" pitchFamily="34" charset="77"/>
                <a:ea typeface="Times New Roman" panose="02020603050405020304" pitchFamily="18" charset="0"/>
                <a:cs typeface="Times New Roman" panose="02020603050405020304" pitchFamily="18" charset="0"/>
              </a:rPr>
              <a:t>The </a:t>
            </a:r>
            <a:r>
              <a:rPr lang="en-US" sz="2800" b="1" dirty="0">
                <a:solidFill>
                  <a:schemeClr val="bg1"/>
                </a:solidFill>
                <a:effectLst/>
                <a:latin typeface="Papyrus" panose="020B0602040200020303" pitchFamily="34" charset="77"/>
                <a:ea typeface="Times New Roman" panose="02020603050405020304" pitchFamily="18" charset="0"/>
              </a:rPr>
              <a:t>Second </a:t>
            </a:r>
            <a:r>
              <a:rPr lang="en-US" sz="2800" b="1" dirty="0">
                <a:solidFill>
                  <a:schemeClr val="bg1"/>
                </a:solidFill>
                <a:latin typeface="Papyrus" panose="020B0602040200020303" pitchFamily="34" charset="77"/>
                <a:ea typeface="Times New Roman" panose="02020603050405020304" pitchFamily="18" charset="0"/>
              </a:rPr>
              <a:t>Luminous </a:t>
            </a:r>
            <a:r>
              <a:rPr lang="en-US" sz="2800" b="1" dirty="0">
                <a:solidFill>
                  <a:schemeClr val="bg1"/>
                </a:solidFill>
                <a:effectLst/>
                <a:latin typeface="Papyrus" panose="020B0602040200020303" pitchFamily="34" charset="77"/>
                <a:ea typeface="Times New Roman" panose="02020603050405020304" pitchFamily="18" charset="0"/>
              </a:rPr>
              <a:t>Mystery: </a:t>
            </a:r>
          </a:p>
          <a:p>
            <a:pPr algn="ctr"/>
            <a:r>
              <a:rPr lang="en-US" sz="2800" i="1" dirty="0">
                <a:solidFill>
                  <a:schemeClr val="bg1"/>
                </a:solidFill>
                <a:effectLst/>
                <a:latin typeface="Papyrus" panose="020B0602040200020303" pitchFamily="34" charset="77"/>
                <a:ea typeface="Times New Roman" panose="02020603050405020304" pitchFamily="18" charset="0"/>
              </a:rPr>
              <a:t>The Wedding at Cana</a:t>
            </a:r>
            <a:endParaRPr lang="en-US" sz="2800" i="1"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4F75386-1709-1052-24DA-1AC5D3092A53}"/>
              </a:ext>
            </a:extLst>
          </p:cNvPr>
          <p:cNvSpPr txBox="1"/>
          <p:nvPr/>
        </p:nvSpPr>
        <p:spPr>
          <a:xfrm>
            <a:off x="-182676" y="5355987"/>
            <a:ext cx="9314644" cy="149669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60000"/>
                  <a:lumOff val="40000"/>
                </a:schemeClr>
              </a:gs>
            </a:gsLst>
            <a:path path="circle">
              <a:fillToRect l="50000" t="-80000" r="50000" b="180000"/>
            </a:path>
            <a:tileRect/>
          </a:gradFill>
        </p:spPr>
        <p:txBody>
          <a:bodyPr wrap="square" rtlCol="0">
            <a:spAutoFit/>
          </a:bodyPr>
          <a:lstStyle/>
          <a:p>
            <a:pPr marR="0" lvl="0" algn="ctr">
              <a:lnSpc>
                <a:spcPct val="107000"/>
              </a:lnSpc>
              <a:spcBef>
                <a:spcPts val="0"/>
              </a:spcBef>
              <a:spcAft>
                <a:spcPts val="0"/>
              </a:spcAft>
            </a:pP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A synodal church is a particular church when active involvement in the church is nurtured. .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gn="ctr" fontAlgn="base">
              <a:spcBef>
                <a:spcPts val="0"/>
              </a:spcBef>
              <a:spcAft>
                <a:spcPts val="0"/>
              </a:spcAft>
            </a:pPr>
            <a:r>
              <a:rPr lang="en-US" sz="1800" dirty="0">
                <a:solidFill>
                  <a:schemeClr val="bg1"/>
                </a:solidFill>
                <a:effectLst/>
                <a:latin typeface="+mj-lt"/>
                <a:ea typeface="Times New Roman" panose="02020603050405020304" pitchFamily="18" charset="0"/>
              </a:rPr>
              <a:t> </a:t>
            </a:r>
            <a:r>
              <a:rPr lang="en-US" sz="1800" dirty="0">
                <a:solidFill>
                  <a:srgbClr val="363936"/>
                </a:solidFill>
                <a:effectLst/>
                <a:latin typeface="Roboto"/>
                <a:ea typeface="Times New Roman" panose="02020603050405020304" pitchFamily="18" charset="0"/>
              </a:rPr>
              <a:t>John 2: 3-5</a:t>
            </a:r>
            <a:endParaRPr lang="en-US" sz="1800" dirty="0">
              <a:solidFill>
                <a:schemeClr val="bg1"/>
              </a:solidFill>
              <a:effectLst/>
              <a:latin typeface="Times New Roman" panose="02020603050405020304" pitchFamily="18" charset="0"/>
              <a:ea typeface="Times New Roman" panose="02020603050405020304" pitchFamily="18" charset="0"/>
            </a:endParaRPr>
          </a:p>
          <a:p>
            <a:pPr marL="228600" marR="0" algn="ctr" fontAlgn="base">
              <a:spcBef>
                <a:spcPts val="0"/>
              </a:spcBef>
              <a:spcAft>
                <a:spcPts val="0"/>
              </a:spcAft>
            </a:pPr>
            <a:r>
              <a:rPr lang="en-US" sz="1800" dirty="0">
                <a:solidFill>
                  <a:schemeClr val="bg1"/>
                </a:solidFill>
                <a:effectLst/>
                <a:latin typeface="+mj-lt"/>
                <a:ea typeface="Times New Roman" panose="02020603050405020304" pitchFamily="18" charset="0"/>
              </a:rPr>
              <a:t>When the wine ran short, the mother of Jesus said to him, “They have no wine.” [And] Jesus said to her, “Woman, how does your concern affect me? My hour has not yet come.” </a:t>
            </a:r>
          </a:p>
          <a:p>
            <a:pPr marL="228600" marR="0" algn="ctr" fontAlgn="base">
              <a:spcBef>
                <a:spcPts val="0"/>
              </a:spcBef>
              <a:spcAft>
                <a:spcPts val="0"/>
              </a:spcAft>
            </a:pPr>
            <a:r>
              <a:rPr lang="en-US" sz="1800" dirty="0">
                <a:solidFill>
                  <a:schemeClr val="bg1"/>
                </a:solidFill>
                <a:effectLst/>
                <a:latin typeface="+mj-lt"/>
                <a:ea typeface="Times New Roman" panose="02020603050405020304" pitchFamily="18" charset="0"/>
              </a:rPr>
              <a:t>His mother said to the servers, “Do whatever he tells you.”</a:t>
            </a:r>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5260C9D5-76EA-EB0D-3DB6-4C0DC54E2010}"/>
              </a:ext>
            </a:extLst>
          </p:cNvPr>
          <p:cNvSpPr>
            <a:spLocks noChangeArrowheads="1"/>
          </p:cNvSpPr>
          <p:nvPr/>
        </p:nvSpPr>
        <p:spPr bwMode="auto">
          <a:xfrm flipV="1">
            <a:off x="3886199" y="3065233"/>
            <a:ext cx="21741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B560F32-9C17-C824-F4B8-C67E981B0DA0}"/>
              </a:ext>
            </a:extLst>
          </p:cNvPr>
          <p:cNvSpPr>
            <a:spLocks noChangeArrowheads="1"/>
          </p:cNvSpPr>
          <p:nvPr/>
        </p:nvSpPr>
        <p:spPr bwMode="auto">
          <a:xfrm>
            <a:off x="2" y="982244"/>
            <a:ext cx="141338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9D020709-C2A1-4E8D-2BB8-F8658ABCA30F}"/>
              </a:ext>
            </a:extLst>
          </p:cNvPr>
          <p:cNvSpPr>
            <a:spLocks noChangeArrowheads="1"/>
          </p:cNvSpPr>
          <p:nvPr/>
        </p:nvSpPr>
        <p:spPr bwMode="auto">
          <a:xfrm flipV="1">
            <a:off x="2576249" y="1693317"/>
            <a:ext cx="11720641" cy="5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2769" name="Picture 21" descr="John Piper: Bible-oriented Preaching Before Entertainment">
            <a:extLst>
              <a:ext uri="{FF2B5EF4-FFF2-40B4-BE49-F238E27FC236}">
                <a16:creationId xmlns:a16="http://schemas.microsoft.com/office/drawing/2014/main" id="{78C18B9E-B77C-868F-EA01-15F89F66F44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79023" y="1110972"/>
            <a:ext cx="6369184" cy="425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A0D11C4-F113-97D9-CB06-B999E2AE0869}"/>
              </a:ext>
            </a:extLst>
          </p:cNvPr>
          <p:cNvSpPr txBox="1"/>
          <p:nvPr/>
        </p:nvSpPr>
        <p:spPr>
          <a:xfrm rot="511659">
            <a:off x="4744608" y="2058453"/>
            <a:ext cx="3954370" cy="2308324"/>
          </a:xfrm>
          <a:prstGeom prst="rect">
            <a:avLst/>
          </a:prstGeom>
          <a:gradFill>
            <a:gsLst>
              <a:gs pos="20000">
                <a:schemeClr val="tx1"/>
              </a:gs>
              <a:gs pos="0">
                <a:schemeClr val="accent5">
                  <a:lumMod val="5000"/>
                  <a:lumOff val="95000"/>
                </a:schemeClr>
              </a:gs>
              <a:gs pos="100000">
                <a:srgbClr val="B89E56"/>
              </a:gs>
              <a:gs pos="100000">
                <a:srgbClr val="00B0F0"/>
              </a:gs>
              <a:gs pos="99750">
                <a:srgbClr val="B89E56"/>
              </a:gs>
              <a:gs pos="99500">
                <a:srgbClr val="B89E56"/>
              </a:gs>
              <a:gs pos="99000">
                <a:srgbClr val="B89E56"/>
              </a:gs>
              <a:gs pos="98000">
                <a:schemeClr val="accent3">
                  <a:lumMod val="60000"/>
                  <a:lumOff val="40000"/>
                </a:schemeClr>
              </a:gs>
            </a:gsLst>
            <a:lin ang="4800000" scaled="0"/>
          </a:gradFill>
        </p:spPr>
        <p:txBody>
          <a:bodyPr wrap="square" rtlCol="0">
            <a:spAutoFit/>
          </a:bodyPr>
          <a:lstStyle/>
          <a:p>
            <a:pPr marR="0" algn="ctr">
              <a:spcBef>
                <a:spcPts val="0"/>
              </a:spcBef>
              <a:spcAft>
                <a:spcPts val="0"/>
              </a:spcAft>
            </a:pPr>
            <a:r>
              <a:rPr lang="en-US" sz="2400" dirty="0">
                <a:solidFill>
                  <a:srgbClr val="333333"/>
                </a:solidFill>
                <a:latin typeface="Papyrus" panose="020B0602040200020303" pitchFamily="34" charset="77"/>
                <a:ea typeface="Times New Roman" panose="02020603050405020304" pitchFamily="18" charset="0"/>
              </a:rPr>
              <a:t>Hail Mary, full of grace</a:t>
            </a:r>
            <a:r>
              <a:rPr lang="en-US" sz="2400" dirty="0">
                <a:solidFill>
                  <a:srgbClr val="333333"/>
                </a:solidFill>
                <a:effectLst/>
                <a:latin typeface="Papyrus" panose="020B0602040200020303" pitchFamily="34" charset="77"/>
                <a:ea typeface="Times New Roman" panose="02020603050405020304" pitchFamily="18" charset="0"/>
              </a:rPr>
              <a:t>,</a:t>
            </a:r>
          </a:p>
          <a:p>
            <a:pPr marR="0" algn="ctr">
              <a:spcBef>
                <a:spcPts val="0"/>
              </a:spcBef>
              <a:spcAft>
                <a:spcPts val="0"/>
              </a:spcAft>
            </a:pPr>
            <a:r>
              <a:rPr lang="en-US" sz="2400" dirty="0">
                <a:solidFill>
                  <a:srgbClr val="333333"/>
                </a:solidFill>
                <a:effectLst/>
                <a:latin typeface="Papyrus" panose="020B0602040200020303" pitchFamily="34" charset="77"/>
                <a:ea typeface="Times New Roman" panose="02020603050405020304" pitchFamily="18" charset="0"/>
              </a:rPr>
              <a:t>through your intercession may </a:t>
            </a:r>
            <a:r>
              <a:rPr lang="en-US" sz="2400" dirty="0">
                <a:solidFill>
                  <a:srgbClr val="333333"/>
                </a:solidFill>
                <a:latin typeface="Papyrus" panose="020B0602040200020303" pitchFamily="34" charset="77"/>
                <a:ea typeface="Times New Roman" panose="02020603050405020304" pitchFamily="18" charset="0"/>
              </a:rPr>
              <a:t>I </a:t>
            </a:r>
            <a:r>
              <a:rPr lang="en-US" sz="2400" dirty="0">
                <a:solidFill>
                  <a:srgbClr val="333333"/>
                </a:solidFill>
                <a:effectLst/>
                <a:latin typeface="Papyrus" panose="020B0602040200020303" pitchFamily="34" charset="77"/>
                <a:ea typeface="Times New Roman" panose="02020603050405020304" pitchFamily="18" charset="0"/>
              </a:rPr>
              <a:t>be filled with the grace I need to</a:t>
            </a:r>
            <a:r>
              <a:rPr lang="en-US" sz="2400" dirty="0">
                <a:solidFill>
                  <a:srgbClr val="333333"/>
                </a:solidFill>
                <a:latin typeface="Papyrus" panose="020B0602040200020303" pitchFamily="34" charset="77"/>
                <a:ea typeface="Times New Roman" panose="02020603050405020304" pitchFamily="18" charset="0"/>
              </a:rPr>
              <a:t> respond to your prompting to do </a:t>
            </a:r>
            <a:r>
              <a:rPr lang="en-US" sz="2400" dirty="0">
                <a:solidFill>
                  <a:srgbClr val="333333"/>
                </a:solidFill>
                <a:effectLst/>
                <a:latin typeface="Papyrus" panose="020B0602040200020303" pitchFamily="34" charset="77"/>
                <a:ea typeface="Times New Roman" panose="02020603050405020304" pitchFamily="18" charset="0"/>
              </a:rPr>
              <a:t>whatever</a:t>
            </a:r>
            <a:r>
              <a:rPr lang="en-US" sz="2400" dirty="0">
                <a:solidFill>
                  <a:srgbClr val="333333"/>
                </a:solidFill>
                <a:latin typeface="Papyrus" panose="020B0602040200020303" pitchFamily="34" charset="77"/>
                <a:ea typeface="Times New Roman" panose="02020603050405020304" pitchFamily="18" charset="0"/>
              </a:rPr>
              <a:t> </a:t>
            </a:r>
            <a:r>
              <a:rPr lang="en-US" sz="2400" dirty="0">
                <a:solidFill>
                  <a:srgbClr val="333333"/>
                </a:solidFill>
                <a:effectLst/>
                <a:latin typeface="Papyrus" panose="020B0602040200020303" pitchFamily="34" charset="77"/>
                <a:ea typeface="Times New Roman" panose="02020603050405020304" pitchFamily="18" charset="0"/>
              </a:rPr>
              <a:t>Jesus tells me. </a:t>
            </a:r>
          </a:p>
        </p:txBody>
      </p:sp>
    </p:spTree>
    <p:extLst>
      <p:ext uri="{BB962C8B-B14F-4D97-AF65-F5344CB8AC3E}">
        <p14:creationId xmlns:p14="http://schemas.microsoft.com/office/powerpoint/2010/main" val="86354308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EBA1F25C-10C1-F76C-0D2F-55E9D530D311}"/>
              </a:ext>
            </a:extLst>
          </p:cNvPr>
          <p:cNvSpPr>
            <a:spLocks noChangeArrowheads="1"/>
          </p:cNvSpPr>
          <p:nvPr/>
        </p:nvSpPr>
        <p:spPr bwMode="auto">
          <a:xfrm flipV="1">
            <a:off x="-518870" y="3043477"/>
            <a:ext cx="14289311" cy="4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5260C9D5-76EA-EB0D-3DB6-4C0DC54E2010}"/>
              </a:ext>
            </a:extLst>
          </p:cNvPr>
          <p:cNvSpPr>
            <a:spLocks noChangeArrowheads="1"/>
          </p:cNvSpPr>
          <p:nvPr/>
        </p:nvSpPr>
        <p:spPr bwMode="auto">
          <a:xfrm flipV="1">
            <a:off x="3886199" y="3065233"/>
            <a:ext cx="21741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7B441FF5-A65B-B526-17A1-5634849FDC16}"/>
              </a:ext>
            </a:extLst>
          </p:cNvPr>
          <p:cNvSpPr>
            <a:spLocks noChangeArrowheads="1"/>
          </p:cNvSpPr>
          <p:nvPr/>
        </p:nvSpPr>
        <p:spPr bwMode="auto">
          <a:xfrm>
            <a:off x="86147" y="2011680"/>
            <a:ext cx="188704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F9A84D68-A82D-DC8D-2493-A0C3F0D73A94}"/>
              </a:ext>
            </a:extLst>
          </p:cNvPr>
          <p:cNvPicPr>
            <a:picLocks noChangeAspect="1"/>
          </p:cNvPicPr>
          <p:nvPr/>
        </p:nvPicPr>
        <p:blipFill>
          <a:blip r:embed="rId3"/>
          <a:stretch>
            <a:fillRect/>
          </a:stretch>
        </p:blipFill>
        <p:spPr>
          <a:xfrm>
            <a:off x="10894" y="934453"/>
            <a:ext cx="4914900" cy="4742447"/>
          </a:xfrm>
          <a:prstGeom prst="rect">
            <a:avLst/>
          </a:prstGeom>
        </p:spPr>
      </p:pic>
      <p:sp>
        <p:nvSpPr>
          <p:cNvPr id="5" name="TextBox 4"/>
          <p:cNvSpPr txBox="1"/>
          <p:nvPr/>
        </p:nvSpPr>
        <p:spPr>
          <a:xfrm>
            <a:off x="10894" y="-261207"/>
            <a:ext cx="9122212" cy="1384995"/>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txBody>
          <a:bodyPr wrap="square" rtlCol="0">
            <a:spAutoFit/>
          </a:bodyPr>
          <a:lstStyle/>
          <a:p>
            <a:pPr algn="ctr"/>
            <a:endParaRPr lang="en-US" sz="2800" dirty="0">
              <a:latin typeface="Papyrus" panose="020B0602040200020303" pitchFamily="34" charset="77"/>
              <a:ea typeface="Times New Roman" panose="02020603050405020304" pitchFamily="18" charset="0"/>
              <a:cs typeface="Times New Roman" panose="02020603050405020304" pitchFamily="18" charset="0"/>
            </a:endParaRPr>
          </a:p>
          <a:p>
            <a:pPr algn="ctr"/>
            <a:r>
              <a:rPr lang="en-US" sz="2800" b="1" dirty="0">
                <a:solidFill>
                  <a:schemeClr val="bg1"/>
                </a:solidFill>
                <a:latin typeface="Papyrus" panose="020B0602040200020303" pitchFamily="34" charset="77"/>
                <a:ea typeface="Times New Roman" panose="02020603050405020304" pitchFamily="18" charset="0"/>
                <a:cs typeface="Times New Roman" panose="02020603050405020304" pitchFamily="18" charset="0"/>
              </a:rPr>
              <a:t>The Third </a:t>
            </a:r>
            <a:r>
              <a:rPr lang="en-US" sz="2800" b="1" dirty="0">
                <a:solidFill>
                  <a:schemeClr val="bg1"/>
                </a:solidFill>
                <a:latin typeface="Papyrus" panose="020B0602040200020303" pitchFamily="34" charset="77"/>
                <a:ea typeface="Times New Roman" panose="02020603050405020304" pitchFamily="18" charset="0"/>
              </a:rPr>
              <a:t>Luminous </a:t>
            </a:r>
            <a:r>
              <a:rPr lang="en-US" sz="2800" b="1" dirty="0">
                <a:solidFill>
                  <a:schemeClr val="bg1"/>
                </a:solidFill>
                <a:effectLst/>
                <a:latin typeface="Papyrus" panose="020B0602040200020303" pitchFamily="34" charset="77"/>
                <a:ea typeface="Times New Roman" panose="02020603050405020304" pitchFamily="18" charset="0"/>
              </a:rPr>
              <a:t>Mystery: </a:t>
            </a:r>
          </a:p>
          <a:p>
            <a:pPr algn="ctr"/>
            <a:r>
              <a:rPr lang="en-US" sz="2800" i="1" dirty="0">
                <a:solidFill>
                  <a:schemeClr val="bg1"/>
                </a:solidFill>
                <a:effectLst/>
                <a:latin typeface="Papyrus" panose="020B0602040200020303" pitchFamily="34" charset="77"/>
                <a:ea typeface="Times New Roman" panose="02020603050405020304" pitchFamily="18" charset="0"/>
              </a:rPr>
              <a:t>The Proclamation of the Kingdom</a:t>
            </a:r>
            <a:endParaRPr lang="en-US" sz="2800" i="1"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4F75386-1709-1052-24DA-1AC5D3092A53}"/>
              </a:ext>
            </a:extLst>
          </p:cNvPr>
          <p:cNvSpPr txBox="1"/>
          <p:nvPr/>
        </p:nvSpPr>
        <p:spPr>
          <a:xfrm>
            <a:off x="-46712" y="5084620"/>
            <a:ext cx="9237424" cy="177369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wrap="square" rtlCol="0">
            <a:spAutoFit/>
          </a:bodyPr>
          <a:lstStyle/>
          <a:p>
            <a:pPr marR="0" lvl="0" algn="ctr">
              <a:lnSpc>
                <a:spcPct val="107000"/>
              </a:lnSpc>
              <a:spcBef>
                <a:spcPts val="0"/>
              </a:spcBef>
              <a:spcAft>
                <a:spcPts val="0"/>
              </a:spcAft>
            </a:pPr>
            <a:r>
              <a:rPr lang="en-US" sz="1800" i="1" dirty="0" err="1">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Synodality</a:t>
            </a: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 seeks a church rooted in Word and Sacrament.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fontAlgn="base"/>
            <a:r>
              <a:rPr lang="en-US" dirty="0">
                <a:solidFill>
                  <a:schemeClr val="bg1"/>
                </a:solidFill>
                <a:latin typeface="+mj-lt"/>
                <a:ea typeface="Times New Roman" panose="02020603050405020304" pitchFamily="18" charset="0"/>
              </a:rPr>
              <a:t>Luke </a:t>
            </a:r>
            <a:r>
              <a:rPr lang="en-US" sz="1800" dirty="0">
                <a:solidFill>
                  <a:schemeClr val="bg1"/>
                </a:solidFill>
                <a:effectLst/>
                <a:latin typeface="+mj-lt"/>
                <a:ea typeface="Times New Roman" panose="02020603050405020304" pitchFamily="18" charset="0"/>
              </a:rPr>
              <a:t>4:18,19,21</a:t>
            </a:r>
          </a:p>
          <a:p>
            <a:pPr algn="ctr" fontAlgn="base"/>
            <a:r>
              <a:rPr lang="en-US" sz="1800" i="1" dirty="0">
                <a:solidFill>
                  <a:schemeClr val="bg1"/>
                </a:solidFill>
                <a:effectLst/>
                <a:latin typeface="+mj-lt"/>
                <a:ea typeface="Times New Roman" panose="02020603050405020304" pitchFamily="18" charset="0"/>
              </a:rPr>
              <a:t>“</a:t>
            </a:r>
            <a:r>
              <a:rPr lang="en-US" sz="1800" dirty="0">
                <a:solidFill>
                  <a:schemeClr val="bg1"/>
                </a:solidFill>
                <a:effectLst/>
                <a:latin typeface="+mj-lt"/>
                <a:ea typeface="Times New Roman" panose="02020603050405020304" pitchFamily="18" charset="0"/>
              </a:rPr>
              <a:t>The Spirit of the Lord is upon me, because he has anointed me to bring glad tidings to the poor. </a:t>
            </a:r>
            <a:r>
              <a:rPr lang="en-US" b="0" i="0" dirty="0">
                <a:solidFill>
                  <a:srgbClr val="363936"/>
                </a:solidFill>
                <a:effectLst/>
                <a:latin typeface="+mj-lt"/>
              </a:rPr>
              <a:t>He has sent me to proclaim liberty to captives and recovery of sight to </a:t>
            </a:r>
            <a:r>
              <a:rPr lang="en-US" b="0" i="0" dirty="0">
                <a:solidFill>
                  <a:schemeClr val="bg1"/>
                </a:solidFill>
                <a:effectLst/>
                <a:latin typeface="+mj-lt"/>
              </a:rPr>
              <a:t>the blind </a:t>
            </a:r>
            <a:r>
              <a:rPr lang="en-US" dirty="0">
                <a:solidFill>
                  <a:schemeClr val="bg1"/>
                </a:solidFill>
                <a:latin typeface="+mj-lt"/>
              </a:rPr>
              <a:t>to let the oppressed go free, </a:t>
            </a:r>
            <a:r>
              <a:rPr lang="en-US" dirty="0">
                <a:solidFill>
                  <a:schemeClr val="bg1"/>
                </a:solidFill>
                <a:effectLst/>
                <a:latin typeface="+mj-lt"/>
              </a:rPr>
              <a:t>and to proclaim a year acceptable to the Lord.” …</a:t>
            </a:r>
            <a:endParaRPr lang="en-US" sz="1800" dirty="0">
              <a:solidFill>
                <a:schemeClr val="bg1"/>
              </a:solidFill>
              <a:effectLst/>
              <a:latin typeface="+mj-lt"/>
              <a:ea typeface="Times New Roman" panose="02020603050405020304" pitchFamily="18" charset="0"/>
            </a:endParaRPr>
          </a:p>
          <a:p>
            <a:pPr algn="ctr" fontAlgn="base"/>
            <a:r>
              <a:rPr lang="en-US" b="0" i="0" dirty="0">
                <a:solidFill>
                  <a:srgbClr val="363936"/>
                </a:solidFill>
                <a:effectLst/>
                <a:latin typeface="+mj-lt"/>
              </a:rPr>
              <a:t>He said to them, “Today this scripture passage is fulfilled in your hearing.”</a:t>
            </a:r>
            <a:endParaRPr lang="en-US" sz="1800" dirty="0">
              <a:solidFill>
                <a:schemeClr val="bg1"/>
              </a:solidFill>
              <a:effectLst/>
              <a:latin typeface="+mj-lt"/>
              <a:ea typeface="Times New Roman" panose="02020603050405020304" pitchFamily="18" charset="0"/>
            </a:endParaRPr>
          </a:p>
        </p:txBody>
      </p:sp>
      <p:sp>
        <p:nvSpPr>
          <p:cNvPr id="9" name="TextBox 8">
            <a:extLst>
              <a:ext uri="{FF2B5EF4-FFF2-40B4-BE49-F238E27FC236}">
                <a16:creationId xmlns:a16="http://schemas.microsoft.com/office/drawing/2014/main" id="{CA0D11C4-F113-97D9-CB06-B999E2AE0869}"/>
              </a:ext>
            </a:extLst>
          </p:cNvPr>
          <p:cNvSpPr txBox="1"/>
          <p:nvPr/>
        </p:nvSpPr>
        <p:spPr>
          <a:xfrm rot="605707">
            <a:off x="5018076" y="1909009"/>
            <a:ext cx="3680718" cy="2308324"/>
          </a:xfrm>
          <a:prstGeom prst="rect">
            <a:avLst/>
          </a:prstGeom>
          <a:gradFill>
            <a:gsLst>
              <a:gs pos="0">
                <a:schemeClr val="accent3">
                  <a:lumMod val="0"/>
                  <a:lumOff val="100000"/>
                </a:schemeClr>
              </a:gs>
              <a:gs pos="35000">
                <a:schemeClr val="accent3">
                  <a:lumMod val="0"/>
                  <a:lumOff val="100000"/>
                </a:schemeClr>
              </a:gs>
              <a:gs pos="100000">
                <a:schemeClr val="accent3">
                  <a:lumMod val="60000"/>
                  <a:lumOff val="40000"/>
                </a:schemeClr>
              </a:gs>
            </a:gsLst>
            <a:path path="circle">
              <a:fillToRect l="50000" t="-80000" r="50000" b="180000"/>
            </a:path>
          </a:gradFill>
        </p:spPr>
        <p:txBody>
          <a:bodyPr wrap="square" rtlCol="0">
            <a:spAutoFit/>
          </a:bodyPr>
          <a:lstStyle/>
          <a:p>
            <a:pPr algn="ctr"/>
            <a:r>
              <a:rPr lang="en-US" sz="2400" dirty="0">
                <a:solidFill>
                  <a:schemeClr val="bg1"/>
                </a:solidFill>
                <a:latin typeface="Papyrus" panose="020B0602040200020303" pitchFamily="34" charset="77"/>
                <a:ea typeface="Times New Roman" panose="02020603050405020304" pitchFamily="18" charset="0"/>
              </a:rPr>
              <a:t>Dear Jesus, help me to listen to the proclamation of the Holy Gospel in Mass with an open heart so that your Word may be fulfilled in my hearing</a:t>
            </a:r>
            <a:r>
              <a:rPr lang="en-US" sz="2000" dirty="0">
                <a:solidFill>
                  <a:schemeClr val="bg1"/>
                </a:solidFill>
                <a:latin typeface="Helvetica Neue" panose="02000503000000020004" pitchFamily="2" charset="0"/>
                <a:ea typeface="Times New Roman" panose="02020603050405020304" pitchFamily="18" charset="0"/>
              </a:rPr>
              <a:t>.</a:t>
            </a:r>
          </a:p>
        </p:txBody>
      </p:sp>
    </p:spTree>
    <p:extLst>
      <p:ext uri="{BB962C8B-B14F-4D97-AF65-F5344CB8AC3E}">
        <p14:creationId xmlns:p14="http://schemas.microsoft.com/office/powerpoint/2010/main" val="339894665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5260C9D5-76EA-EB0D-3DB6-4C0DC54E2010}"/>
              </a:ext>
            </a:extLst>
          </p:cNvPr>
          <p:cNvSpPr>
            <a:spLocks noChangeArrowheads="1"/>
          </p:cNvSpPr>
          <p:nvPr/>
        </p:nvSpPr>
        <p:spPr bwMode="auto">
          <a:xfrm flipV="1">
            <a:off x="3886199" y="3065233"/>
            <a:ext cx="21741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3742E87E-F5FE-F5E0-4F9F-5B797E6D55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25B2D465-6FFB-6224-ED0B-5058CD54AB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4BF4076C-380C-8486-A808-4BF731E8C5B6}"/>
              </a:ext>
            </a:extLst>
          </p:cNvPr>
          <p:cNvSpPr>
            <a:spLocks noChangeArrowheads="1"/>
          </p:cNvSpPr>
          <p:nvPr/>
        </p:nvSpPr>
        <p:spPr bwMode="auto">
          <a:xfrm>
            <a:off x="-2755973" y="3278981"/>
            <a:ext cx="21344248" cy="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B01E0A3B-AC6E-F561-25AA-19F1E57171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a:extLst>
              <a:ext uri="{FF2B5EF4-FFF2-40B4-BE49-F238E27FC236}">
                <a16:creationId xmlns:a16="http://schemas.microsoft.com/office/drawing/2014/main" id="{68F0E9D8-8183-879D-782C-8CE8F13E241C}"/>
              </a:ext>
            </a:extLst>
          </p:cNvPr>
          <p:cNvPicPr>
            <a:picLocks noChangeAspect="1"/>
          </p:cNvPicPr>
          <p:nvPr/>
        </p:nvPicPr>
        <p:blipFill>
          <a:blip r:embed="rId3"/>
          <a:stretch>
            <a:fillRect/>
          </a:stretch>
        </p:blipFill>
        <p:spPr>
          <a:xfrm>
            <a:off x="4231656" y="480078"/>
            <a:ext cx="5128912" cy="6377922"/>
          </a:xfrm>
          <a:prstGeom prst="rect">
            <a:avLst/>
          </a:prstGeom>
        </p:spPr>
      </p:pic>
      <p:sp>
        <p:nvSpPr>
          <p:cNvPr id="12" name="Rectangle 2">
            <a:extLst>
              <a:ext uri="{FF2B5EF4-FFF2-40B4-BE49-F238E27FC236}">
                <a16:creationId xmlns:a16="http://schemas.microsoft.com/office/drawing/2014/main" id="{905C4DC3-5FB6-7A80-EEC6-14566A9D14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CA0D11C4-F113-97D9-CB06-B999E2AE0869}"/>
              </a:ext>
            </a:extLst>
          </p:cNvPr>
          <p:cNvSpPr txBox="1"/>
          <p:nvPr/>
        </p:nvSpPr>
        <p:spPr>
          <a:xfrm rot="20771129">
            <a:off x="351254" y="1701996"/>
            <a:ext cx="3287687" cy="304698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wrap="square" rtlCol="0">
            <a:spAutoFit/>
          </a:bodyPr>
          <a:lstStyle/>
          <a:p>
            <a:r>
              <a:rPr lang="en-US" sz="2400" b="1" dirty="0">
                <a:solidFill>
                  <a:srgbClr val="363936"/>
                </a:solidFill>
                <a:latin typeface="Papyrus" panose="020B0602040200020303" pitchFamily="34" charset="77"/>
                <a:ea typeface="Times New Roman" panose="02020603050405020304" pitchFamily="18" charset="0"/>
              </a:rPr>
              <a:t>My Lord and my God, help me to see that the suffering here on earth is but temporary. You are the Way, the Truth, and the Life, leading us on our journey toward the kingdom.</a:t>
            </a:r>
          </a:p>
        </p:txBody>
      </p:sp>
      <p:sp>
        <p:nvSpPr>
          <p:cNvPr id="5" name="TextBox 4"/>
          <p:cNvSpPr txBox="1"/>
          <p:nvPr/>
        </p:nvSpPr>
        <p:spPr>
          <a:xfrm>
            <a:off x="0" y="-173927"/>
            <a:ext cx="10069597" cy="132343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txBody>
          <a:bodyPr wrap="square" rtlCol="0">
            <a:spAutoFit/>
          </a:bodyPr>
          <a:lstStyle/>
          <a:p>
            <a:pPr algn="ctr"/>
            <a:endParaRPr lang="en-US" sz="2400" dirty="0">
              <a:latin typeface="Papyrus" panose="020B0602040200020303" pitchFamily="34" charset="77"/>
              <a:ea typeface="Times New Roman" panose="02020603050405020304" pitchFamily="18" charset="0"/>
              <a:cs typeface="Times New Roman" panose="02020603050405020304" pitchFamily="18" charset="0"/>
            </a:endParaRPr>
          </a:p>
          <a:p>
            <a:pPr algn="ctr"/>
            <a:r>
              <a:rPr lang="en-US" sz="2800" b="1" dirty="0">
                <a:solidFill>
                  <a:schemeClr val="bg1"/>
                </a:solidFill>
                <a:latin typeface="Papyrus" panose="020B0602040200020303" pitchFamily="34" charset="77"/>
                <a:ea typeface="Times New Roman" panose="02020603050405020304" pitchFamily="18" charset="0"/>
                <a:cs typeface="Times New Roman" panose="02020603050405020304" pitchFamily="18" charset="0"/>
              </a:rPr>
              <a:t>The Fourth </a:t>
            </a:r>
            <a:r>
              <a:rPr lang="en-US" sz="2800" b="1" dirty="0">
                <a:solidFill>
                  <a:schemeClr val="bg1"/>
                </a:solidFill>
                <a:latin typeface="Papyrus" panose="020B0602040200020303" pitchFamily="34" charset="77"/>
                <a:ea typeface="Times New Roman" panose="02020603050405020304" pitchFamily="18" charset="0"/>
              </a:rPr>
              <a:t>Luminous </a:t>
            </a:r>
            <a:r>
              <a:rPr lang="en-US" sz="2800" b="1" dirty="0">
                <a:solidFill>
                  <a:schemeClr val="bg1"/>
                </a:solidFill>
                <a:effectLst/>
                <a:latin typeface="Papyrus" panose="020B0602040200020303" pitchFamily="34" charset="77"/>
                <a:ea typeface="Times New Roman" panose="02020603050405020304" pitchFamily="18" charset="0"/>
              </a:rPr>
              <a:t>Mystery: </a:t>
            </a:r>
          </a:p>
          <a:p>
            <a:pPr algn="ctr"/>
            <a:r>
              <a:rPr lang="en-US" sz="2800" i="1" dirty="0">
                <a:solidFill>
                  <a:schemeClr val="bg1"/>
                </a:solidFill>
                <a:effectLst/>
                <a:latin typeface="Papyrus" panose="020B0602040200020303" pitchFamily="34" charset="77"/>
                <a:ea typeface="Times New Roman" panose="02020603050405020304" pitchFamily="18" charset="0"/>
              </a:rPr>
              <a:t>The Transfiguration</a:t>
            </a:r>
          </a:p>
        </p:txBody>
      </p:sp>
      <p:sp>
        <p:nvSpPr>
          <p:cNvPr id="6" name="TextBox 5">
            <a:extLst>
              <a:ext uri="{FF2B5EF4-FFF2-40B4-BE49-F238E27FC236}">
                <a16:creationId xmlns:a16="http://schemas.microsoft.com/office/drawing/2014/main" id="{C4F75386-1709-1052-24DA-1AC5D3092A53}"/>
              </a:ext>
            </a:extLst>
          </p:cNvPr>
          <p:cNvSpPr txBox="1"/>
          <p:nvPr/>
        </p:nvSpPr>
        <p:spPr>
          <a:xfrm>
            <a:off x="-12032" y="5318061"/>
            <a:ext cx="9372600" cy="1618648"/>
          </a:xfrm>
          <a:prstGeom prst="rect">
            <a:avLst/>
          </a:prstGeom>
          <a:gradFill flip="none" rotWithShape="1">
            <a:gsLst>
              <a:gs pos="0">
                <a:schemeClr val="accent2">
                  <a:lumMod val="0"/>
                  <a:lumOff val="100000"/>
                </a:schemeClr>
              </a:gs>
              <a:gs pos="35000">
                <a:schemeClr val="accent2">
                  <a:lumMod val="0"/>
                  <a:lumOff val="100000"/>
                </a:schemeClr>
              </a:gs>
              <a:gs pos="100000">
                <a:schemeClr val="accent3">
                  <a:lumMod val="60000"/>
                  <a:lumOff val="40000"/>
                </a:schemeClr>
              </a:gs>
            </a:gsLst>
            <a:path path="circle">
              <a:fillToRect l="50000" t="-80000" r="50000" b="180000"/>
            </a:path>
            <a:tileRect/>
          </a:gradFill>
        </p:spPr>
        <p:txBody>
          <a:bodyPr wrap="square" rtlCol="0">
            <a:spAutoFit/>
          </a:bodyPr>
          <a:lstStyle/>
          <a:p>
            <a:pPr marR="0" lvl="0" algn="ctr">
              <a:lnSpc>
                <a:spcPct val="107000"/>
              </a:lnSpc>
              <a:spcBef>
                <a:spcPts val="0"/>
              </a:spcBef>
              <a:spcAft>
                <a:spcPts val="0"/>
              </a:spcAft>
            </a:pP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A synodal church sees itself as the pilgrim people of God, </a:t>
            </a:r>
          </a:p>
          <a:p>
            <a:pPr marR="0" lvl="0" algn="ctr">
              <a:lnSpc>
                <a:spcPct val="107000"/>
              </a:lnSpc>
              <a:spcBef>
                <a:spcPts val="0"/>
              </a:spcBef>
              <a:spcAft>
                <a:spcPts val="0"/>
              </a:spcAft>
            </a:pP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constantly on journey toward the kingdom.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spcBef>
                <a:spcPts val="0"/>
              </a:spcBef>
              <a:spcAft>
                <a:spcPts val="800"/>
              </a:spcAft>
            </a:pPr>
            <a:r>
              <a:rPr lang="en-US" sz="1800" b="1" dirty="0">
                <a:solidFill>
                  <a:schemeClr val="bg1"/>
                </a:solidFill>
                <a:effectLst/>
                <a:latin typeface="+mj-lt"/>
                <a:ea typeface="Calibri" panose="020F0502020204030204" pitchFamily="34" charset="0"/>
                <a:cs typeface="Times New Roman" panose="02020603050405020304" pitchFamily="18" charset="0"/>
              </a:rPr>
              <a:t>Matthew </a:t>
            </a:r>
            <a:r>
              <a:rPr lang="en-US" b="1" dirty="0">
                <a:solidFill>
                  <a:schemeClr val="bg1"/>
                </a:solidFill>
                <a:latin typeface="+mj-lt"/>
                <a:ea typeface="Calibri" panose="020F0502020204030204" pitchFamily="34" charset="0"/>
                <a:cs typeface="Times New Roman" panose="02020603050405020304" pitchFamily="18" charset="0"/>
              </a:rPr>
              <a:t>1</a:t>
            </a:r>
            <a:r>
              <a:rPr lang="en-US" sz="1800" b="1" dirty="0">
                <a:solidFill>
                  <a:schemeClr val="bg1"/>
                </a:solidFill>
                <a:effectLst/>
                <a:latin typeface="+mj-lt"/>
                <a:ea typeface="Calibri" panose="020F0502020204030204" pitchFamily="34" charset="0"/>
                <a:cs typeface="Times New Roman" panose="02020603050405020304" pitchFamily="18" charset="0"/>
              </a:rPr>
              <a:t>7:5</a:t>
            </a:r>
            <a:endParaRPr lang="en-US" sz="1800" dirty="0">
              <a:solidFill>
                <a:schemeClr val="bg1"/>
              </a:solidFill>
              <a:effectLst/>
              <a:latin typeface="+mj-lt"/>
              <a:ea typeface="Calibri" panose="020F0502020204030204" pitchFamily="34" charset="0"/>
              <a:cs typeface="Times New Roman" panose="02020603050405020304" pitchFamily="18" charset="0"/>
            </a:endParaRPr>
          </a:p>
          <a:p>
            <a:pPr marL="228600" marR="0" algn="ctr">
              <a:spcBef>
                <a:spcPts val="0"/>
              </a:spcBef>
              <a:spcAft>
                <a:spcPts val="0"/>
              </a:spcAft>
            </a:pPr>
            <a:r>
              <a:rPr lang="en-US" sz="1800" b="1" dirty="0">
                <a:solidFill>
                  <a:schemeClr val="bg1"/>
                </a:solidFill>
                <a:effectLst/>
                <a:latin typeface="+mj-lt"/>
                <a:ea typeface="Times New Roman" panose="02020603050405020304" pitchFamily="18" charset="0"/>
              </a:rPr>
              <a:t>…from the cloud came a voice that said, </a:t>
            </a:r>
          </a:p>
          <a:p>
            <a:pPr marL="228600" marR="0" algn="ctr">
              <a:spcBef>
                <a:spcPts val="0"/>
              </a:spcBef>
              <a:spcAft>
                <a:spcPts val="0"/>
              </a:spcAft>
            </a:pPr>
            <a:r>
              <a:rPr lang="en-US" b="1" dirty="0">
                <a:solidFill>
                  <a:schemeClr val="bg1"/>
                </a:solidFill>
                <a:latin typeface="+mj-lt"/>
                <a:ea typeface="Times New Roman" panose="02020603050405020304" pitchFamily="18" charset="0"/>
              </a:rPr>
              <a:t>“This is my beloved Son, with whom I am well pleased; listen to him.”</a:t>
            </a:r>
          </a:p>
        </p:txBody>
      </p:sp>
    </p:spTree>
    <p:extLst>
      <p:ext uri="{BB962C8B-B14F-4D97-AF65-F5344CB8AC3E}">
        <p14:creationId xmlns:p14="http://schemas.microsoft.com/office/powerpoint/2010/main" val="2173464556"/>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C4F75386-1709-1052-24DA-1AC5D3092A53}"/>
              </a:ext>
            </a:extLst>
          </p:cNvPr>
          <p:cNvSpPr txBox="1"/>
          <p:nvPr/>
        </p:nvSpPr>
        <p:spPr>
          <a:xfrm>
            <a:off x="0" y="5606296"/>
            <a:ext cx="9007315" cy="1219693"/>
          </a:xfrm>
          <a:prstGeom prst="rect">
            <a:avLst/>
          </a:prstGeom>
          <a:gradFill>
            <a:gsLst>
              <a:gs pos="0">
                <a:schemeClr val="accent3">
                  <a:lumMod val="0"/>
                  <a:lumOff val="100000"/>
                </a:schemeClr>
              </a:gs>
              <a:gs pos="35000">
                <a:schemeClr val="accent3">
                  <a:lumMod val="0"/>
                  <a:lumOff val="100000"/>
                </a:schemeClr>
              </a:gs>
              <a:gs pos="100000">
                <a:schemeClr val="accent3">
                  <a:lumMod val="60000"/>
                  <a:lumOff val="40000"/>
                </a:schemeClr>
              </a:gs>
            </a:gsLst>
            <a:path path="circle">
              <a:fillToRect l="50000" t="-80000" r="50000" b="180000"/>
            </a:path>
          </a:gradFill>
        </p:spPr>
        <p:txBody>
          <a:bodyPr wrap="square" rtlCol="0">
            <a:spAutoFit/>
          </a:bodyPr>
          <a:lstStyle/>
          <a:p>
            <a:pPr marR="0" lvl="0" algn="ctr">
              <a:lnSpc>
                <a:spcPct val="107000"/>
              </a:lnSpc>
              <a:spcBef>
                <a:spcPts val="0"/>
              </a:spcBef>
              <a:spcAft>
                <a:spcPts val="0"/>
              </a:spcAft>
            </a:pPr>
            <a:r>
              <a:rPr lang="en-US" sz="1800" i="1" dirty="0" err="1">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Synodality</a:t>
            </a: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 seeks a church rooted in Word and Sacrament.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800" dirty="0">
                <a:solidFill>
                  <a:srgbClr val="363936"/>
                </a:solidFill>
                <a:effectLst/>
                <a:latin typeface="Calibri Light" panose="020F0302020204030204" pitchFamily="34" charset="0"/>
                <a:ea typeface="Times New Roman" panose="02020603050405020304" pitchFamily="18" charset="0"/>
              </a:rPr>
              <a:t>Luke 22:19</a:t>
            </a:r>
          </a:p>
          <a:p>
            <a:pPr algn="ctr"/>
            <a:r>
              <a:rPr lang="en-US" sz="1800" dirty="0">
                <a:solidFill>
                  <a:srgbClr val="363936"/>
                </a:solidFill>
                <a:effectLst/>
                <a:latin typeface="Calibri Light" panose="020F0302020204030204" pitchFamily="34" charset="0"/>
                <a:ea typeface="Times New Roman" panose="02020603050405020304" pitchFamily="18" charset="0"/>
              </a:rPr>
              <a:t>He took the bread, said the blessing, broke it, and gave it to them, saying, “This is my body, which will be given for you; do this in memory of me.”</a:t>
            </a:r>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4EA37276-A29F-6947-249A-7AE2DB2647A3}"/>
              </a:ext>
            </a:extLst>
          </p:cNvPr>
          <p:cNvPicPr>
            <a:picLocks noChangeAspect="1"/>
          </p:cNvPicPr>
          <p:nvPr/>
        </p:nvPicPr>
        <p:blipFill>
          <a:blip r:embed="rId3"/>
          <a:stretch>
            <a:fillRect/>
          </a:stretch>
        </p:blipFill>
        <p:spPr>
          <a:xfrm>
            <a:off x="-402387" y="758731"/>
            <a:ext cx="6446762" cy="4847565"/>
          </a:xfrm>
          <a:prstGeom prst="rect">
            <a:avLst/>
          </a:prstGeom>
        </p:spPr>
      </p:pic>
      <p:sp>
        <p:nvSpPr>
          <p:cNvPr id="5" name="TextBox 4"/>
          <p:cNvSpPr txBox="1"/>
          <p:nvPr/>
        </p:nvSpPr>
        <p:spPr>
          <a:xfrm>
            <a:off x="0" y="-321728"/>
            <a:ext cx="9115926" cy="1384995"/>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spPr>
        <p:txBody>
          <a:bodyPr wrap="square" rtlCol="0">
            <a:spAutoFit/>
          </a:bodyPr>
          <a:lstStyle/>
          <a:p>
            <a:pPr algn="ctr"/>
            <a:endParaRPr lang="en-US" sz="2800" b="1" dirty="0">
              <a:solidFill>
                <a:schemeClr val="bg1"/>
              </a:solidFill>
              <a:effectLst/>
              <a:latin typeface="Papyrus" panose="020B0602040200020303" pitchFamily="34" charset="77"/>
              <a:ea typeface="Times New Roman" panose="02020603050405020304" pitchFamily="18" charset="0"/>
              <a:cs typeface="Calibri Light" panose="020F0302020204030204" pitchFamily="34" charset="0"/>
            </a:endParaRPr>
          </a:p>
          <a:p>
            <a:pPr algn="ctr"/>
            <a:r>
              <a:rPr lang="en-US" sz="2800" b="1" dirty="0">
                <a:solidFill>
                  <a:schemeClr val="bg1"/>
                </a:solidFill>
                <a:effectLst/>
                <a:latin typeface="Papyrus" panose="020B0602040200020303" pitchFamily="34" charset="77"/>
                <a:ea typeface="Times New Roman" panose="02020603050405020304" pitchFamily="18" charset="0"/>
                <a:cs typeface="Calibri Light" panose="020F0302020204030204" pitchFamily="34" charset="0"/>
              </a:rPr>
              <a:t>The Fifth Luminous Mystery: </a:t>
            </a:r>
          </a:p>
          <a:p>
            <a:pPr algn="ctr"/>
            <a:r>
              <a:rPr lang="en-US" sz="2800" i="1" dirty="0">
                <a:solidFill>
                  <a:schemeClr val="bg1"/>
                </a:solidFill>
                <a:effectLst/>
                <a:latin typeface="Papyrus" panose="020B0602040200020303" pitchFamily="34" charset="77"/>
                <a:ea typeface="Times New Roman" panose="02020603050405020304" pitchFamily="18" charset="0"/>
                <a:cs typeface="Times New Roman" panose="02020603050405020304" pitchFamily="18" charset="0"/>
              </a:rPr>
              <a:t>The Institution of the Eucharist</a:t>
            </a:r>
            <a:endParaRPr lang="en-US" sz="2800" i="1" dirty="0">
              <a:solidFill>
                <a:schemeClr val="bg1"/>
              </a:solidFill>
              <a:effectLst/>
              <a:latin typeface="Papyrus" panose="020B0602040200020303" pitchFamily="34" charset="77"/>
              <a:ea typeface="Times New Roman" panose="02020603050405020304" pitchFamily="18" charset="0"/>
            </a:endParaRPr>
          </a:p>
        </p:txBody>
      </p:sp>
      <p:sp>
        <p:nvSpPr>
          <p:cNvPr id="9" name="TextBox 8">
            <a:extLst>
              <a:ext uri="{FF2B5EF4-FFF2-40B4-BE49-F238E27FC236}">
                <a16:creationId xmlns:a16="http://schemas.microsoft.com/office/drawing/2014/main" id="{CA0D11C4-F113-97D9-CB06-B999E2AE0869}"/>
              </a:ext>
            </a:extLst>
          </p:cNvPr>
          <p:cNvSpPr txBox="1"/>
          <p:nvPr/>
        </p:nvSpPr>
        <p:spPr>
          <a:xfrm rot="724677">
            <a:off x="5442822" y="1654768"/>
            <a:ext cx="3544215" cy="3416320"/>
          </a:xfrm>
          <a:prstGeom prst="rect">
            <a:avLst/>
          </a:prstGeom>
          <a:gradFill>
            <a:gsLst>
              <a:gs pos="0">
                <a:schemeClr val="accent3">
                  <a:lumMod val="0"/>
                  <a:lumOff val="100000"/>
                </a:schemeClr>
              </a:gs>
              <a:gs pos="35000">
                <a:schemeClr val="accent3">
                  <a:lumMod val="0"/>
                  <a:lumOff val="100000"/>
                </a:schemeClr>
              </a:gs>
              <a:gs pos="100000">
                <a:schemeClr val="accent3">
                  <a:lumMod val="60000"/>
                  <a:lumOff val="40000"/>
                </a:schemeClr>
              </a:gs>
            </a:gsLst>
            <a:path path="circle">
              <a:fillToRect l="50000" t="-80000" r="50000" b="180000"/>
            </a:path>
          </a:gradFill>
        </p:spPr>
        <p:txBody>
          <a:bodyPr wrap="square" rtlCol="0">
            <a:spAutoFit/>
          </a:bodyPr>
          <a:lstStyle/>
          <a:p>
            <a:pPr marL="0" marR="0">
              <a:spcBef>
                <a:spcPts val="0"/>
              </a:spcBef>
              <a:spcAft>
                <a:spcPts val="0"/>
              </a:spcAft>
            </a:pPr>
            <a:r>
              <a:rPr lang="en-US" sz="2400" b="1" dirty="0">
                <a:solidFill>
                  <a:srgbClr val="363936"/>
                </a:solidFill>
                <a:effectLst/>
                <a:latin typeface="Papyrus" panose="020B0602040200020303" pitchFamily="34" charset="77"/>
                <a:ea typeface="Times New Roman" panose="02020603050405020304" pitchFamily="18" charset="0"/>
              </a:rPr>
              <a:t>Dear </a:t>
            </a:r>
            <a:r>
              <a:rPr lang="en-US" sz="2400" b="1" dirty="0">
                <a:solidFill>
                  <a:srgbClr val="363936"/>
                </a:solidFill>
                <a:latin typeface="Papyrus" panose="020B0602040200020303" pitchFamily="34" charset="77"/>
                <a:ea typeface="Times New Roman" panose="02020603050405020304" pitchFamily="18" charset="0"/>
              </a:rPr>
              <a:t>Jesus</a:t>
            </a:r>
            <a:r>
              <a:rPr lang="en-US" sz="2400" b="1" dirty="0">
                <a:solidFill>
                  <a:srgbClr val="363936"/>
                </a:solidFill>
                <a:effectLst/>
                <a:latin typeface="Papyrus" panose="020B0602040200020303" pitchFamily="34" charset="77"/>
                <a:ea typeface="Times New Roman" panose="02020603050405020304" pitchFamily="18" charset="0"/>
              </a:rPr>
              <a:t>, help me to </a:t>
            </a:r>
            <a:r>
              <a:rPr lang="en-US" sz="2400" b="1" dirty="0">
                <a:solidFill>
                  <a:srgbClr val="363936"/>
                </a:solidFill>
                <a:latin typeface="Papyrus" panose="020B0602040200020303" pitchFamily="34" charset="77"/>
                <a:ea typeface="Times New Roman" panose="02020603050405020304" pitchFamily="18" charset="0"/>
              </a:rPr>
              <a:t>listen</a:t>
            </a:r>
            <a:r>
              <a:rPr lang="en-US" sz="2400" b="1" dirty="0">
                <a:solidFill>
                  <a:srgbClr val="363936"/>
                </a:solidFill>
                <a:effectLst/>
                <a:latin typeface="Papyrus" panose="020B0602040200020303" pitchFamily="34" charset="77"/>
                <a:ea typeface="Times New Roman" panose="02020603050405020304" pitchFamily="18" charset="0"/>
              </a:rPr>
              <a:t> closely to the </a:t>
            </a:r>
            <a:r>
              <a:rPr lang="en-US" sz="2400" b="1" dirty="0">
                <a:solidFill>
                  <a:srgbClr val="363936"/>
                </a:solidFill>
                <a:latin typeface="Papyrus" panose="020B0602040200020303" pitchFamily="34" charset="77"/>
                <a:ea typeface="Times New Roman" panose="02020603050405020304" pitchFamily="18" charset="0"/>
              </a:rPr>
              <a:t>words of consecration. Deepen my faith in your Real Presence in the Eucharist. Help me to be your hands, your voice, and your love in the world.</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450178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pic>
        <p:nvPicPr>
          <p:cNvPr id="26625" name="Picture 12" descr="Mother Teresa – Acceptance Speech - NobelPrize.org">
            <a:extLst>
              <a:ext uri="{FF2B5EF4-FFF2-40B4-BE49-F238E27FC236}">
                <a16:creationId xmlns:a16="http://schemas.microsoft.com/office/drawing/2014/main" id="{436A625F-D88F-3F14-35C4-CD506F2A8D8B}"/>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r="12404"/>
          <a:stretch/>
        </p:blipFill>
        <p:spPr bwMode="auto">
          <a:xfrm>
            <a:off x="-1600200" y="793436"/>
            <a:ext cx="9448800" cy="7341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21" y="-5282"/>
            <a:ext cx="9186552" cy="954107"/>
          </a:xfrm>
          <a:prstGeom prst="rect">
            <a:avLst/>
          </a:prstGeom>
          <a:solidFill>
            <a:srgbClr val="B89E56"/>
          </a:solidFill>
          <a:ln>
            <a:noFill/>
          </a:ln>
        </p:spPr>
        <p:txBody>
          <a:bodyPr wrap="square" rtlCol="0">
            <a:spAutoFit/>
          </a:bodyPr>
          <a:lstStyle/>
          <a:p>
            <a:pPr algn="ctr"/>
            <a:r>
              <a:rPr lang="en-US" sz="2800" b="1" dirty="0">
                <a:solidFill>
                  <a:schemeClr val="bg1"/>
                </a:solidFill>
                <a:effectLst/>
                <a:latin typeface="Papyrus" panose="020B0602040200020303" pitchFamily="34" charset="77"/>
                <a:ea typeface="Times New Roman" panose="02020603050405020304" pitchFamily="18" charset="0"/>
                <a:cs typeface="Calibri Light" panose="020F0302020204030204" pitchFamily="34" charset="0"/>
              </a:rPr>
              <a:t>The First Glorious Mystery: </a:t>
            </a:r>
          </a:p>
          <a:p>
            <a:pPr algn="ctr"/>
            <a:r>
              <a:rPr lang="en-US" sz="2800" i="1" dirty="0">
                <a:solidFill>
                  <a:schemeClr val="bg1"/>
                </a:solidFill>
                <a:effectLst/>
                <a:latin typeface="Papyrus" panose="020B0602040200020303" pitchFamily="34" charset="77"/>
                <a:ea typeface="Times New Roman" panose="02020603050405020304" pitchFamily="18" charset="0"/>
                <a:cs typeface="Times New Roman" panose="02020603050405020304" pitchFamily="18" charset="0"/>
              </a:rPr>
              <a:t>The Resurrection of  Jesus  Christ</a:t>
            </a:r>
            <a:endParaRPr lang="en-US" sz="2800" i="1"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4F75386-1709-1052-24DA-1AC5D3092A53}"/>
              </a:ext>
            </a:extLst>
          </p:cNvPr>
          <p:cNvSpPr txBox="1"/>
          <p:nvPr/>
        </p:nvSpPr>
        <p:spPr>
          <a:xfrm>
            <a:off x="0" y="5188194"/>
            <a:ext cx="9186552" cy="1677382"/>
          </a:xfrm>
          <a:prstGeom prst="rect">
            <a:avLst/>
          </a:prstGeom>
          <a:gradFill flip="none" rotWithShape="1">
            <a:gsLst>
              <a:gs pos="0">
                <a:srgbClr val="B89E56"/>
              </a:gs>
              <a:gs pos="100000">
                <a:srgbClr val="FFFCDA"/>
              </a:gs>
              <a:gs pos="77000">
                <a:schemeClr val="tx1"/>
              </a:gs>
            </a:gsLst>
            <a:path path="circle">
              <a:fillToRect l="100000" t="100000"/>
            </a:path>
            <a:tileRect r="-100000" b="-100000"/>
          </a:gradFill>
        </p:spPr>
        <p:txBody>
          <a:bodyPr wrap="square" rtlCol="0">
            <a:spAutoFit/>
          </a:bodyPr>
          <a:lstStyle/>
          <a:p>
            <a:pPr algn="ctr" fontAlgn="ct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A synodal church is a particular church when active involvement in the church is nurtured. </a:t>
            </a:r>
            <a:endParaRPr lang="en-US" sz="17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fontAlgn="ctr"/>
            <a:r>
              <a:rPr lang="en-US" sz="17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Matthew</a:t>
            </a:r>
            <a:r>
              <a:rPr lang="en-US" sz="17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28:1-8</a:t>
            </a:r>
          </a:p>
          <a:p>
            <a:pPr algn="ctr" fontAlgn="ctr"/>
            <a:r>
              <a:rPr lang="en-US" sz="1700" dirty="0">
                <a:solidFill>
                  <a:srgbClr val="363936"/>
                </a:solidFill>
                <a:effectLst/>
                <a:latin typeface="Times New Roman" panose="02020603050405020304" pitchFamily="18" charset="0"/>
                <a:ea typeface="Times New Roman" panose="02020603050405020304" pitchFamily="18" charset="0"/>
                <a:cs typeface="Times New Roman" panose="02020603050405020304" pitchFamily="18" charset="0"/>
              </a:rPr>
              <a:t>Mary Magdalene and the other Mary came to see the tomb…an angel of the Lord descended from heaven and said to the women … “Do not be afraid! I know that you are seeking Jesus the crucified.</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a:solidFill>
                  <a:srgbClr val="363936"/>
                </a:solidFill>
                <a:effectLst/>
                <a:latin typeface="Times New Roman" panose="02020603050405020304" pitchFamily="18" charset="0"/>
                <a:ea typeface="Times New Roman" panose="02020603050405020304" pitchFamily="18" charset="0"/>
                <a:cs typeface="Times New Roman" panose="02020603050405020304" pitchFamily="18" charset="0"/>
              </a:rPr>
              <a:t>He is not here, for he has been raised just as he said … go quickly and tell his disciples </a:t>
            </a:r>
            <a:r>
              <a:rPr lang="en-US" sz="17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Then they went away quickly from the tomb, fearful yet overjoyed, and ran to announce this to his disciples.</a:t>
            </a:r>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CA0D11C4-F113-97D9-CB06-B999E2AE0869}"/>
              </a:ext>
            </a:extLst>
          </p:cNvPr>
          <p:cNvSpPr txBox="1"/>
          <p:nvPr/>
        </p:nvSpPr>
        <p:spPr>
          <a:xfrm rot="991396">
            <a:off x="5160079" y="1788351"/>
            <a:ext cx="3921960" cy="2246769"/>
          </a:xfrm>
          <a:prstGeom prst="rect">
            <a:avLst/>
          </a:prstGeom>
          <a:gradFill flip="none" rotWithShape="1">
            <a:gsLst>
              <a:gs pos="0">
                <a:schemeClr val="accent3">
                  <a:lumMod val="5000"/>
                  <a:lumOff val="95000"/>
                </a:schemeClr>
              </a:gs>
              <a:gs pos="100000">
                <a:srgbClr val="FFD75C"/>
              </a:gs>
              <a:gs pos="100000">
                <a:srgbClr val="B89E56"/>
              </a:gs>
              <a:gs pos="96010">
                <a:srgbClr val="B89E56"/>
              </a:gs>
              <a:gs pos="95000">
                <a:srgbClr val="B89E56"/>
              </a:gs>
            </a:gsLst>
            <a:lin ang="5400000" scaled="1"/>
            <a:tileRect/>
          </a:gradFill>
        </p:spPr>
        <p:txBody>
          <a:bodyPr wrap="square" rtlCol="0">
            <a:spAutoFit/>
          </a:bodyPr>
          <a:lstStyle/>
          <a:p>
            <a:r>
              <a:rPr lang="en-US" sz="2000" b="1" dirty="0">
                <a:solidFill>
                  <a:srgbClr val="363936"/>
                </a:solidFill>
                <a:effectLst/>
                <a:latin typeface="Papyrus" panose="020B0602040200020303" pitchFamily="34" charset="77"/>
                <a:ea typeface="Times New Roman" panose="02020603050405020304" pitchFamily="18" charset="0"/>
              </a:rPr>
              <a:t>Dear Lord, </a:t>
            </a:r>
          </a:p>
          <a:p>
            <a:r>
              <a:rPr lang="en-US" sz="2000" b="1" dirty="0">
                <a:solidFill>
                  <a:srgbClr val="363936"/>
                </a:solidFill>
                <a:latin typeface="Papyrus" panose="020B0602040200020303" pitchFamily="34" charset="77"/>
                <a:ea typeface="Times New Roman" panose="02020603050405020304" pitchFamily="18" charset="0"/>
              </a:rPr>
              <a:t>your disciples listened to </a:t>
            </a:r>
            <a:r>
              <a:rPr lang="en-US" sz="2000" b="1" dirty="0">
                <a:solidFill>
                  <a:srgbClr val="363936"/>
                </a:solidFill>
                <a:effectLst/>
                <a:latin typeface="Papyrus" panose="020B0602040200020303" pitchFamily="34" charset="77"/>
                <a:ea typeface="Times New Roman" panose="02020603050405020304" pitchFamily="18" charset="0"/>
              </a:rPr>
              <a:t>Mary Magdalene announce the Gospel, the Good News of your resurrection. May the Church today listen to women announce the Gospel</a:t>
            </a:r>
            <a:r>
              <a:rPr lang="en-US" sz="2000" b="1" dirty="0">
                <a:solidFill>
                  <a:schemeClr val="bg1"/>
                </a:solidFill>
                <a:effectLst/>
                <a:latin typeface="Papyrus" panose="020B0602040200020303" pitchFamily="34" charset="77"/>
                <a:ea typeface="Times New Roman" panose="02020603050405020304" pitchFamily="18" charset="0"/>
              </a:rPr>
              <a:t>.</a:t>
            </a:r>
            <a:r>
              <a:rPr lang="en-US" sz="2000"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 </a:t>
            </a:r>
            <a:endParaRPr lang="en-US" sz="2000" b="1" i="1" dirty="0">
              <a:solidFill>
                <a:schemeClr val="bg1"/>
              </a:solidFill>
              <a:effectLst/>
              <a:latin typeface="Papyrus" panose="020B0602040200020303" pitchFamily="34" charset="77"/>
              <a:ea typeface="Times New Roman" panose="02020603050405020304" pitchFamily="18" charset="0"/>
            </a:endParaRPr>
          </a:p>
        </p:txBody>
      </p:sp>
      <p:sp>
        <p:nvSpPr>
          <p:cNvPr id="3" name="Rectangle 2">
            <a:extLst>
              <a:ext uri="{FF2B5EF4-FFF2-40B4-BE49-F238E27FC236}">
                <a16:creationId xmlns:a16="http://schemas.microsoft.com/office/drawing/2014/main" id="{F398F679-330C-D645-E758-20519080524A}"/>
              </a:ext>
            </a:extLst>
          </p:cNvPr>
          <p:cNvSpPr>
            <a:spLocks noChangeArrowheads="1"/>
          </p:cNvSpPr>
          <p:nvPr/>
        </p:nvSpPr>
        <p:spPr bwMode="auto">
          <a:xfrm>
            <a:off x="-50573" y="0"/>
            <a:ext cx="12273127" cy="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1520358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pic>
        <p:nvPicPr>
          <p:cNvPr id="27649" name="Picture 15" descr="Cities, volunteers clash over feeding homeless in public | whas11.com">
            <a:extLst>
              <a:ext uri="{FF2B5EF4-FFF2-40B4-BE49-F238E27FC236}">
                <a16:creationId xmlns:a16="http://schemas.microsoft.com/office/drawing/2014/main" id="{E0E2AE67-BD82-EDC3-BB2E-A9270E09320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rot="20959041">
            <a:off x="130865" y="688967"/>
            <a:ext cx="6480373" cy="43145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30" y="0"/>
            <a:ext cx="9325974" cy="954107"/>
          </a:xfrm>
          <a:prstGeom prst="rect">
            <a:avLst/>
          </a:prstGeom>
          <a:solidFill>
            <a:srgbClr val="B89E56"/>
          </a:solidFill>
          <a:ln>
            <a:noFill/>
          </a:ln>
        </p:spPr>
        <p:txBody>
          <a:bodyPr wrap="square" rtlCol="0">
            <a:spAutoFit/>
          </a:bodyPr>
          <a:lstStyle/>
          <a:p>
            <a:pPr algn="ctr"/>
            <a:r>
              <a:rPr lang="en-US" sz="2800" b="1" dirty="0">
                <a:solidFill>
                  <a:schemeClr val="bg1"/>
                </a:solidFill>
                <a:latin typeface="Papyrus" panose="020B0602040200020303" pitchFamily="34" charset="77"/>
                <a:ea typeface="Times New Roman" panose="02020603050405020304" pitchFamily="18" charset="0"/>
                <a:cs typeface="Times New Roman" panose="02020603050405020304" pitchFamily="18" charset="0"/>
              </a:rPr>
              <a:t>The </a:t>
            </a:r>
            <a:r>
              <a:rPr lang="en-US" sz="2800" b="1" dirty="0">
                <a:solidFill>
                  <a:schemeClr val="bg1"/>
                </a:solidFill>
                <a:effectLst/>
                <a:latin typeface="Papyrus" panose="020B0602040200020303" pitchFamily="34" charset="77"/>
                <a:ea typeface="Times New Roman" panose="02020603050405020304" pitchFamily="18" charset="0"/>
              </a:rPr>
              <a:t>Second Glorious Mystery: </a:t>
            </a:r>
          </a:p>
          <a:p>
            <a:pPr algn="ctr"/>
            <a:r>
              <a:rPr lang="en-US" sz="2800" i="1" dirty="0">
                <a:solidFill>
                  <a:schemeClr val="bg1"/>
                </a:solidFill>
                <a:effectLst/>
                <a:latin typeface="Papyrus" panose="020B0602040200020303" pitchFamily="34" charset="77"/>
                <a:ea typeface="Times New Roman" panose="02020603050405020304" pitchFamily="18" charset="0"/>
              </a:rPr>
              <a:t>The Ascension of Jesus to Heaven</a:t>
            </a:r>
            <a:endParaRPr lang="en-US" sz="2800" i="1"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4F75386-1709-1052-24DA-1AC5D3092A53}"/>
              </a:ext>
            </a:extLst>
          </p:cNvPr>
          <p:cNvSpPr txBox="1"/>
          <p:nvPr/>
        </p:nvSpPr>
        <p:spPr>
          <a:xfrm>
            <a:off x="0" y="5419336"/>
            <a:ext cx="9314644" cy="1477328"/>
          </a:xfrm>
          <a:prstGeom prst="rect">
            <a:avLst/>
          </a:prstGeom>
          <a:gradFill flip="none" rotWithShape="1">
            <a:gsLst>
              <a:gs pos="0">
                <a:schemeClr val="accent3">
                  <a:lumMod val="0"/>
                  <a:lumOff val="100000"/>
                </a:schemeClr>
              </a:gs>
              <a:gs pos="35000">
                <a:schemeClr val="accent3">
                  <a:lumMod val="0"/>
                  <a:lumOff val="100000"/>
                </a:schemeClr>
              </a:gs>
              <a:gs pos="100000">
                <a:srgbClr val="B89E56"/>
              </a:gs>
            </a:gsLst>
            <a:path path="circle">
              <a:fillToRect l="50000" t="-80000" r="50000" b="180000"/>
            </a:path>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Papyrus" panose="03070502060502030205" pitchFamily="66" charset="0"/>
                <a:ea typeface="Calibri" panose="020F0502020204030204" pitchFamily="34" charset="0"/>
                <a:cs typeface="Times New Roman" panose="02020603050405020304" pitchFamily="18" charset="0"/>
              </a:rPr>
              <a:t>A synodal church constantly looks outward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Papyrus" panose="03070502060502030205" pitchFamily="66" charset="0"/>
                <a:ea typeface="Calibri" panose="020F0502020204030204" pitchFamily="34" charset="0"/>
                <a:cs typeface="Times New Roman" panose="02020603050405020304" pitchFamily="18" charset="0"/>
              </a:rPr>
              <a:t>to the transformation of the world in light of the Gospel</a:t>
            </a:r>
            <a:endParaRPr kumimoji="0" lang="en-US" b="0" i="1" u="none" strike="noStrike" kern="1200" cap="none" spc="0" normalizeH="0" baseline="0" noProof="0" dirty="0">
              <a:ln>
                <a:noFill/>
              </a:ln>
              <a:solidFill>
                <a:prstClr val="black"/>
              </a:solidFill>
              <a:effectLst/>
              <a:uLnTx/>
              <a:uFillTx/>
              <a:latin typeface="Papyrus" panose="020B0602040200020303" pitchFamily="34" charset="77"/>
              <a:ea typeface="Times New Roman" panose="02020603050405020304" pitchFamily="18" charset="0"/>
              <a:cs typeface="+mn-cs"/>
            </a:endParaRPr>
          </a:p>
          <a:p>
            <a:pPr algn="ctr" fontAlgn="ctr"/>
            <a:r>
              <a:rPr lang="en-US" sz="1800" dirty="0">
                <a:solidFill>
                  <a:schemeClr val="bg1"/>
                </a:solidFill>
                <a:effectLst/>
                <a:latin typeface="+mj-lt"/>
                <a:ea typeface="Times New Roman" panose="02020603050405020304" pitchFamily="18" charset="0"/>
              </a:rPr>
              <a:t> Matthew 28:19-20</a:t>
            </a:r>
            <a:endParaRPr lang="en-US" sz="1800" i="1" dirty="0">
              <a:solidFill>
                <a:srgbClr val="363936"/>
              </a:solidFill>
              <a:effectLst/>
              <a:latin typeface="Calibri Light" panose="020F0302020204030204" pitchFamily="34" charset="0"/>
              <a:ea typeface="Times New Roman" panose="02020603050405020304" pitchFamily="18" charset="0"/>
            </a:endParaRPr>
          </a:p>
          <a:p>
            <a:pPr algn="ctr" fontAlgn="ctr"/>
            <a:r>
              <a:rPr lang="en-US" sz="1800" dirty="0">
                <a:solidFill>
                  <a:schemeClr val="bg1"/>
                </a:solidFill>
                <a:effectLst/>
                <a:latin typeface="+mj-lt"/>
                <a:ea typeface="Times New Roman" panose="02020603050405020304" pitchFamily="18" charset="0"/>
              </a:rPr>
              <a:t>Go, therefore, and make disciples of all nations, baptizing them in the name of the Father, and of the Son, and of the holy Spirit, teaching them to observe all that I have commanded you.</a:t>
            </a:r>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CA0D11C4-F113-97D9-CB06-B999E2AE0869}"/>
              </a:ext>
            </a:extLst>
          </p:cNvPr>
          <p:cNvSpPr txBox="1"/>
          <p:nvPr/>
        </p:nvSpPr>
        <p:spPr>
          <a:xfrm rot="20958979">
            <a:off x="4062202" y="3312030"/>
            <a:ext cx="5026393" cy="1569660"/>
          </a:xfrm>
          <a:prstGeom prst="rect">
            <a:avLst/>
          </a:prstGeom>
          <a:gradFill flip="none" rotWithShape="1">
            <a:gsLst>
              <a:gs pos="35000">
                <a:schemeClr val="tx1"/>
              </a:gs>
              <a:gs pos="0">
                <a:schemeClr val="accent5">
                  <a:lumMod val="5000"/>
                  <a:lumOff val="95000"/>
                </a:schemeClr>
              </a:gs>
              <a:gs pos="100000">
                <a:srgbClr val="B89E56"/>
              </a:gs>
              <a:gs pos="100000">
                <a:srgbClr val="00B0F0"/>
              </a:gs>
              <a:gs pos="98000">
                <a:srgbClr val="B89E56"/>
              </a:gs>
              <a:gs pos="94000">
                <a:srgbClr val="B89E56"/>
              </a:gs>
              <a:gs pos="100000">
                <a:srgbClr val="B89E56"/>
              </a:gs>
              <a:gs pos="100000">
                <a:srgbClr val="B89E56"/>
              </a:gs>
              <a:gs pos="100000">
                <a:srgbClr val="B89E56"/>
              </a:gs>
              <a:gs pos="100000">
                <a:srgbClr val="B89E56"/>
              </a:gs>
            </a:gsLst>
            <a:lin ang="4800000" scaled="0"/>
            <a:tileRect/>
          </a:gradFill>
        </p:spPr>
        <p:txBody>
          <a:bodyPr wrap="square" rtlCol="0">
            <a:spAutoFit/>
          </a:bodyPr>
          <a:lstStyle/>
          <a:p>
            <a:pPr marR="0" algn="ctr">
              <a:spcBef>
                <a:spcPts val="0"/>
              </a:spcBef>
              <a:spcAft>
                <a:spcPts val="0"/>
              </a:spcAft>
            </a:pPr>
            <a:r>
              <a:rPr lang="en-US" sz="2400" dirty="0">
                <a:solidFill>
                  <a:srgbClr val="333333"/>
                </a:solidFill>
                <a:effectLst/>
                <a:latin typeface="Papyrus" panose="020B0602040200020303" pitchFamily="34" charset="77"/>
                <a:ea typeface="Times New Roman" panose="02020603050405020304" pitchFamily="18" charset="0"/>
              </a:rPr>
              <a:t>Dear Lord, give us the grace to listen carefully to your Great Commission,</a:t>
            </a:r>
            <a:endParaRPr lang="en-US" sz="2400" dirty="0">
              <a:effectLst/>
              <a:latin typeface="Papyrus" panose="020B0602040200020303" pitchFamily="34" charset="77"/>
              <a:ea typeface="Times New Roman" panose="02020603050405020304" pitchFamily="18" charset="0"/>
            </a:endParaRPr>
          </a:p>
          <a:p>
            <a:pPr marR="0" algn="ctr">
              <a:spcBef>
                <a:spcPts val="0"/>
              </a:spcBef>
              <a:spcAft>
                <a:spcPts val="0"/>
              </a:spcAft>
            </a:pPr>
            <a:r>
              <a:rPr lang="en-US" sz="2400" dirty="0">
                <a:solidFill>
                  <a:srgbClr val="333333"/>
                </a:solidFill>
                <a:effectLst/>
                <a:latin typeface="Papyrus" panose="020B0602040200020303" pitchFamily="34" charset="77"/>
                <a:ea typeface="Times New Roman" panose="02020603050405020304" pitchFamily="18" charset="0"/>
              </a:rPr>
              <a:t>to preach the Gospel to all nations, and if necessary, use words.</a:t>
            </a:r>
          </a:p>
        </p:txBody>
      </p:sp>
      <p:sp>
        <p:nvSpPr>
          <p:cNvPr id="10" name="Rectangle 6">
            <a:extLst>
              <a:ext uri="{FF2B5EF4-FFF2-40B4-BE49-F238E27FC236}">
                <a16:creationId xmlns:a16="http://schemas.microsoft.com/office/drawing/2014/main" id="{5260C9D5-76EA-EB0D-3DB6-4C0DC54E2010}"/>
              </a:ext>
            </a:extLst>
          </p:cNvPr>
          <p:cNvSpPr>
            <a:spLocks noChangeArrowheads="1"/>
          </p:cNvSpPr>
          <p:nvPr/>
        </p:nvSpPr>
        <p:spPr bwMode="auto">
          <a:xfrm flipV="1">
            <a:off x="3886199" y="3065233"/>
            <a:ext cx="21741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B560F32-9C17-C824-F4B8-C67E981B0DA0}"/>
              </a:ext>
            </a:extLst>
          </p:cNvPr>
          <p:cNvSpPr>
            <a:spLocks noChangeArrowheads="1"/>
          </p:cNvSpPr>
          <p:nvPr/>
        </p:nvSpPr>
        <p:spPr bwMode="auto">
          <a:xfrm>
            <a:off x="2" y="982244"/>
            <a:ext cx="141338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1158562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pic>
        <p:nvPicPr>
          <p:cNvPr id="28677" name="Picture 17" descr="10,000+ Free Earth &amp; Earth Day Images - Pixabay">
            <a:extLst>
              <a:ext uri="{FF2B5EF4-FFF2-40B4-BE49-F238E27FC236}">
                <a16:creationId xmlns:a16="http://schemas.microsoft.com/office/drawing/2014/main" id="{5A59B759-32CE-507D-8759-BC25D184E30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rot="20936601">
            <a:off x="426589" y="474473"/>
            <a:ext cx="5464818" cy="54648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894" y="-261207"/>
            <a:ext cx="9122212" cy="1384995"/>
          </a:xfrm>
          <a:prstGeom prst="rect">
            <a:avLst/>
          </a:prstGeom>
          <a:solidFill>
            <a:srgbClr val="B89E56"/>
          </a:solidFill>
          <a:ln>
            <a:noFill/>
          </a:ln>
        </p:spPr>
        <p:txBody>
          <a:bodyPr wrap="square" rtlCol="0">
            <a:spAutoFit/>
          </a:bodyPr>
          <a:lstStyle/>
          <a:p>
            <a:pPr algn="ctr"/>
            <a:endParaRPr lang="en-US" sz="2800" dirty="0">
              <a:latin typeface="Papyrus" panose="020B0602040200020303" pitchFamily="34" charset="77"/>
              <a:ea typeface="Times New Roman" panose="02020603050405020304" pitchFamily="18" charset="0"/>
              <a:cs typeface="Times New Roman" panose="02020603050405020304" pitchFamily="18" charset="0"/>
            </a:endParaRPr>
          </a:p>
          <a:p>
            <a:pPr algn="ctr"/>
            <a:r>
              <a:rPr lang="en-US" sz="2800" b="1" dirty="0">
                <a:solidFill>
                  <a:schemeClr val="bg1"/>
                </a:solidFill>
                <a:latin typeface="Papyrus" panose="020B0602040200020303" pitchFamily="34" charset="77"/>
                <a:ea typeface="Times New Roman" panose="02020603050405020304" pitchFamily="18" charset="0"/>
                <a:cs typeface="Times New Roman" panose="02020603050405020304" pitchFamily="18" charset="0"/>
              </a:rPr>
              <a:t>The Third Glorious</a:t>
            </a:r>
            <a:r>
              <a:rPr lang="en-US" sz="2800" b="1" dirty="0">
                <a:solidFill>
                  <a:schemeClr val="bg1"/>
                </a:solidFill>
                <a:effectLst/>
                <a:latin typeface="Papyrus" panose="020B0602040200020303" pitchFamily="34" charset="77"/>
                <a:ea typeface="Times New Roman" panose="02020603050405020304" pitchFamily="18" charset="0"/>
              </a:rPr>
              <a:t> Mystery: </a:t>
            </a:r>
          </a:p>
          <a:p>
            <a:pPr algn="ctr"/>
            <a:r>
              <a:rPr lang="en-US" sz="2800" i="1" dirty="0">
                <a:solidFill>
                  <a:schemeClr val="bg1"/>
                </a:solidFill>
                <a:effectLst/>
                <a:latin typeface="Papyrus" panose="020B0602040200020303" pitchFamily="34" charset="77"/>
                <a:ea typeface="Times New Roman" panose="02020603050405020304" pitchFamily="18" charset="0"/>
              </a:rPr>
              <a:t>The Descent of the Holy Spirit</a:t>
            </a:r>
            <a:endParaRPr lang="en-US" sz="2800" i="1" dirty="0">
              <a:solidFill>
                <a:schemeClr val="bg1"/>
              </a:solidFill>
              <a:effectLst/>
              <a:latin typeface="Times New Roman" panose="02020603050405020304" pitchFamily="18" charset="0"/>
              <a:ea typeface="Times New Roman" panose="02020603050405020304" pitchFamily="18" charset="0"/>
            </a:endParaRPr>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EBA1F25C-10C1-F76C-0D2F-55E9D530D311}"/>
              </a:ext>
            </a:extLst>
          </p:cNvPr>
          <p:cNvSpPr>
            <a:spLocks noChangeArrowheads="1"/>
          </p:cNvSpPr>
          <p:nvPr/>
        </p:nvSpPr>
        <p:spPr bwMode="auto">
          <a:xfrm flipV="1">
            <a:off x="-518870" y="3043477"/>
            <a:ext cx="14289311" cy="4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C4F75386-1709-1052-24DA-1AC5D3092A53}"/>
              </a:ext>
            </a:extLst>
          </p:cNvPr>
          <p:cNvSpPr txBox="1"/>
          <p:nvPr/>
        </p:nvSpPr>
        <p:spPr>
          <a:xfrm>
            <a:off x="-104318" y="4838468"/>
            <a:ext cx="9237424" cy="2031325"/>
          </a:xfrm>
          <a:prstGeom prst="rect">
            <a:avLst/>
          </a:prstGeom>
          <a:gradFill flip="none" rotWithShape="1">
            <a:gsLst>
              <a:gs pos="0">
                <a:schemeClr val="accent2">
                  <a:lumMod val="5000"/>
                  <a:lumOff val="95000"/>
                </a:schemeClr>
              </a:gs>
              <a:gs pos="99000">
                <a:srgbClr val="B89E56"/>
              </a:gs>
              <a:gs pos="74000">
                <a:srgbClr val="B89E56"/>
              </a:gs>
              <a:gs pos="100000">
                <a:srgbClr val="FF0000"/>
              </a:gs>
              <a:gs pos="20000">
                <a:schemeClr val="tx1"/>
              </a:gs>
              <a:gs pos="100000">
                <a:srgbClr val="B89E56"/>
              </a:gs>
              <a:gs pos="84000">
                <a:srgbClr val="B89E56"/>
              </a:gs>
            </a:gsLst>
            <a:path path="circle">
              <a:fillToRect l="100000" t="100000"/>
            </a:path>
            <a:tileRect r="-100000" b="-100000"/>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Papyrus" panose="03070502060502030205" pitchFamily="66" charset="0"/>
                <a:ea typeface="Calibri" panose="020F0502020204030204" pitchFamily="34" charset="0"/>
                <a:cs typeface="Times New Roman" panose="02020603050405020304" pitchFamily="18" charset="0"/>
              </a:rPr>
              <a:t>A synodal church constantly looks outward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Papyrus" panose="03070502060502030205" pitchFamily="66" charset="0"/>
                <a:ea typeface="Calibri" panose="020F0502020204030204" pitchFamily="34" charset="0"/>
                <a:cs typeface="Times New Roman" panose="02020603050405020304" pitchFamily="18" charset="0"/>
              </a:rPr>
              <a:t>to the transformation of the world in light of the Gospel</a:t>
            </a:r>
          </a:p>
          <a:p>
            <a:pPr algn="ctr">
              <a:defRPr/>
            </a:pPr>
            <a:r>
              <a:rPr lang="en-US" dirty="0">
                <a:solidFill>
                  <a:schemeClr val="bg1"/>
                </a:solidFill>
                <a:effectLst/>
                <a:latin typeface="+mj-lt"/>
                <a:ea typeface="Times New Roman" panose="02020603050405020304" pitchFamily="18" charset="0"/>
              </a:rPr>
              <a:t>Acts 2:3-6</a:t>
            </a:r>
            <a:endParaRPr kumimoji="0" lang="en-US" b="0" i="1" u="none" strike="noStrike" kern="1200" cap="none" spc="0" normalizeH="0" baseline="0" noProof="0" dirty="0">
              <a:ln>
                <a:noFill/>
              </a:ln>
              <a:solidFill>
                <a:prstClr val="black"/>
              </a:solidFill>
              <a:effectLst/>
              <a:uLnTx/>
              <a:uFillTx/>
              <a:latin typeface="Papyrus" panose="020B0602040200020303" pitchFamily="34" charset="77"/>
              <a:ea typeface="Times New Roman" panose="02020603050405020304" pitchFamily="18" charset="0"/>
              <a:cs typeface="+mn-cs"/>
            </a:endParaRPr>
          </a:p>
          <a:p>
            <a:pPr algn="ctr" fontAlgn="base"/>
            <a:r>
              <a:rPr lang="en-US" sz="1800" dirty="0">
                <a:solidFill>
                  <a:schemeClr val="bg1"/>
                </a:solidFill>
                <a:effectLst/>
                <a:latin typeface="+mj-lt"/>
                <a:ea typeface="Times New Roman" panose="02020603050405020304" pitchFamily="18" charset="0"/>
              </a:rPr>
              <a:t>“There appeared to them tongues as of fire, which parted and came to rest on each one of them. And they were all filled with the holy Spirit and began to speak in different tongues …</a:t>
            </a:r>
          </a:p>
          <a:p>
            <a:pPr algn="ctr" fontAlgn="base"/>
            <a:r>
              <a:rPr lang="en-US" sz="1800" dirty="0">
                <a:solidFill>
                  <a:schemeClr val="bg1"/>
                </a:solidFill>
                <a:effectLst/>
                <a:latin typeface="+mj-lt"/>
                <a:ea typeface="Times New Roman" panose="02020603050405020304" pitchFamily="18" charset="0"/>
              </a:rPr>
              <a:t> Now there were devout Jews from every nation under heaven staying in Jerusalem…</a:t>
            </a:r>
          </a:p>
          <a:p>
            <a:pPr algn="ctr" fontAlgn="base"/>
            <a:r>
              <a:rPr lang="en-US" sz="1800" dirty="0">
                <a:solidFill>
                  <a:schemeClr val="bg1"/>
                </a:solidFill>
                <a:effectLst/>
                <a:latin typeface="+mj-lt"/>
                <a:ea typeface="Times New Roman" panose="02020603050405020304" pitchFamily="18" charset="0"/>
              </a:rPr>
              <a:t>but they were confused because each one heard them speaking in his own language.”</a:t>
            </a:r>
          </a:p>
        </p:txBody>
      </p:sp>
      <p:sp>
        <p:nvSpPr>
          <p:cNvPr id="10" name="Rectangle 6">
            <a:extLst>
              <a:ext uri="{FF2B5EF4-FFF2-40B4-BE49-F238E27FC236}">
                <a16:creationId xmlns:a16="http://schemas.microsoft.com/office/drawing/2014/main" id="{5260C9D5-76EA-EB0D-3DB6-4C0DC54E2010}"/>
              </a:ext>
            </a:extLst>
          </p:cNvPr>
          <p:cNvSpPr>
            <a:spLocks noChangeArrowheads="1"/>
          </p:cNvSpPr>
          <p:nvPr/>
        </p:nvSpPr>
        <p:spPr bwMode="auto">
          <a:xfrm flipV="1">
            <a:off x="3886199" y="3065233"/>
            <a:ext cx="21741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7B441FF5-A65B-B526-17A1-5634849FDC16}"/>
              </a:ext>
            </a:extLst>
          </p:cNvPr>
          <p:cNvSpPr>
            <a:spLocks noChangeArrowheads="1"/>
          </p:cNvSpPr>
          <p:nvPr/>
        </p:nvSpPr>
        <p:spPr bwMode="auto">
          <a:xfrm>
            <a:off x="86147" y="2011680"/>
            <a:ext cx="188704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CA0D11C4-F113-97D9-CB06-B999E2AE0869}"/>
              </a:ext>
            </a:extLst>
          </p:cNvPr>
          <p:cNvSpPr txBox="1"/>
          <p:nvPr/>
        </p:nvSpPr>
        <p:spPr>
          <a:xfrm rot="816863">
            <a:off x="5181768" y="1900405"/>
            <a:ext cx="3942778" cy="1938992"/>
          </a:xfrm>
          <a:prstGeom prst="rect">
            <a:avLst/>
          </a:prstGeom>
          <a:gradFill>
            <a:gsLst>
              <a:gs pos="35000">
                <a:schemeClr val="tx1"/>
              </a:gs>
              <a:gs pos="0">
                <a:schemeClr val="accent5">
                  <a:lumMod val="5000"/>
                  <a:lumOff val="95000"/>
                </a:schemeClr>
              </a:gs>
              <a:gs pos="100000">
                <a:srgbClr val="B89E56"/>
              </a:gs>
              <a:gs pos="100000">
                <a:srgbClr val="00B0F0"/>
              </a:gs>
              <a:gs pos="98000">
                <a:srgbClr val="B89E56"/>
              </a:gs>
              <a:gs pos="94000">
                <a:srgbClr val="B89E56"/>
              </a:gs>
              <a:gs pos="100000">
                <a:srgbClr val="B89E56"/>
              </a:gs>
              <a:gs pos="100000">
                <a:srgbClr val="B89E56"/>
              </a:gs>
              <a:gs pos="100000">
                <a:srgbClr val="B89E56"/>
              </a:gs>
              <a:gs pos="100000">
                <a:srgbClr val="B89E56"/>
              </a:gs>
            </a:gsLst>
            <a:lin ang="4800000" scaled="0"/>
          </a:gradFill>
        </p:spPr>
        <p:txBody>
          <a:bodyPr wrap="square" rtlCol="0">
            <a:spAutoFit/>
          </a:bodyPr>
          <a:lstStyle/>
          <a:p>
            <a:pPr algn="ctr"/>
            <a:r>
              <a:rPr lang="en-US" sz="2400" dirty="0">
                <a:solidFill>
                  <a:schemeClr val="bg1"/>
                </a:solidFill>
                <a:effectLst/>
                <a:latin typeface="Papyrus" panose="020B0602040200020303" pitchFamily="34" charset="77"/>
                <a:ea typeface="Times New Roman" panose="02020603050405020304" pitchFamily="18" charset="0"/>
              </a:rPr>
              <a:t>O Holy Spirit, help us to widen our tent and listen to all people, regardless of  language, culture, race, citizenship, or gender.</a:t>
            </a:r>
            <a:endParaRPr lang="en-US" sz="2800" dirty="0">
              <a:solidFill>
                <a:schemeClr val="bg1"/>
              </a:solidFill>
              <a:effectLst/>
              <a:latin typeface="Papyrus" panose="020B0602040200020303" pitchFamily="34" charset="77"/>
              <a:ea typeface="Times New Roman" panose="02020603050405020304" pitchFamily="18" charset="0"/>
            </a:endParaRPr>
          </a:p>
        </p:txBody>
      </p:sp>
      <p:sp>
        <p:nvSpPr>
          <p:cNvPr id="12" name="Rectangle 6">
            <a:extLst>
              <a:ext uri="{FF2B5EF4-FFF2-40B4-BE49-F238E27FC236}">
                <a16:creationId xmlns:a16="http://schemas.microsoft.com/office/drawing/2014/main" id="{2F62A913-0D93-048B-97BC-4F1FC5697DD8}"/>
              </a:ext>
            </a:extLst>
          </p:cNvPr>
          <p:cNvSpPr>
            <a:spLocks noChangeArrowheads="1"/>
          </p:cNvSpPr>
          <p:nvPr/>
        </p:nvSpPr>
        <p:spPr bwMode="auto">
          <a:xfrm flipV="1">
            <a:off x="280160" y="910388"/>
            <a:ext cx="74640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7217684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5260C9D5-76EA-EB0D-3DB6-4C0DC54E2010}"/>
              </a:ext>
            </a:extLst>
          </p:cNvPr>
          <p:cNvSpPr>
            <a:spLocks noChangeArrowheads="1"/>
          </p:cNvSpPr>
          <p:nvPr/>
        </p:nvSpPr>
        <p:spPr bwMode="auto">
          <a:xfrm flipV="1">
            <a:off x="3886199" y="3065233"/>
            <a:ext cx="21741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3742E87E-F5FE-F5E0-4F9F-5B797E6D55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D902E75-6B97-4305-5BC8-8B97A61A37A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9697" name="Picture 18" descr="Mary Stood By The Cross - The Association of Mary, Queen of All Hearts">
            <a:extLst>
              <a:ext uri="{FF2B5EF4-FFF2-40B4-BE49-F238E27FC236}">
                <a16:creationId xmlns:a16="http://schemas.microsoft.com/office/drawing/2014/main" id="{7918FB02-06DA-1C19-2990-64E1096154B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6356684" cy="86249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30635"/>
            <a:ext cx="8763000" cy="954107"/>
          </a:xfrm>
          <a:prstGeom prst="rect">
            <a:avLst/>
          </a:prstGeom>
          <a:solidFill>
            <a:srgbClr val="B89E56"/>
          </a:solidFill>
          <a:ln>
            <a:noFill/>
          </a:ln>
        </p:spPr>
        <p:txBody>
          <a:bodyPr wrap="square" rtlCol="0">
            <a:spAutoFit/>
          </a:bodyPr>
          <a:lstStyle/>
          <a:p>
            <a:pPr algn="ctr"/>
            <a:r>
              <a:rPr lang="en-US" sz="2800" b="1" dirty="0">
                <a:solidFill>
                  <a:schemeClr val="bg1"/>
                </a:solidFill>
                <a:latin typeface="Papyrus" panose="020B0602040200020303" pitchFamily="34" charset="77"/>
                <a:ea typeface="Times New Roman" panose="02020603050405020304" pitchFamily="18" charset="0"/>
                <a:cs typeface="Times New Roman" panose="02020603050405020304" pitchFamily="18" charset="0"/>
              </a:rPr>
              <a:t>The Fourth Glorious </a:t>
            </a:r>
            <a:r>
              <a:rPr lang="en-US" sz="2800" b="1" dirty="0">
                <a:solidFill>
                  <a:schemeClr val="bg1"/>
                </a:solidFill>
                <a:effectLst/>
                <a:latin typeface="Papyrus" panose="020B0602040200020303" pitchFamily="34" charset="77"/>
                <a:ea typeface="Times New Roman" panose="02020603050405020304" pitchFamily="18" charset="0"/>
              </a:rPr>
              <a:t>Mystery:</a:t>
            </a:r>
          </a:p>
          <a:p>
            <a:pPr algn="ctr"/>
            <a:r>
              <a:rPr lang="en-US" sz="2800" i="1" dirty="0">
                <a:solidFill>
                  <a:schemeClr val="bg1"/>
                </a:solidFill>
                <a:latin typeface="Papyrus" panose="020B0602040200020303" pitchFamily="34" charset="77"/>
                <a:ea typeface="Times New Roman" panose="02020603050405020304" pitchFamily="18" charset="0"/>
              </a:rPr>
              <a:t>The Assumption of Mary into Heaven</a:t>
            </a:r>
            <a:endParaRPr lang="en-US" sz="2800" i="1" dirty="0">
              <a:solidFill>
                <a:schemeClr val="bg1"/>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CA0D11C4-F113-97D9-CB06-B999E2AE0869}"/>
              </a:ext>
            </a:extLst>
          </p:cNvPr>
          <p:cNvSpPr txBox="1"/>
          <p:nvPr/>
        </p:nvSpPr>
        <p:spPr>
          <a:xfrm rot="796535">
            <a:off x="5945872" y="1232287"/>
            <a:ext cx="2799955" cy="4093428"/>
          </a:xfrm>
          <a:prstGeom prst="rect">
            <a:avLst/>
          </a:prstGeom>
          <a:gradFill>
            <a:gsLst>
              <a:gs pos="100000">
                <a:srgbClr val="FAE0E8"/>
              </a:gs>
              <a:gs pos="4000">
                <a:srgbClr val="FFFCDA"/>
              </a:gs>
              <a:gs pos="98000">
                <a:srgbClr val="B59A4F"/>
              </a:gs>
              <a:gs pos="100000">
                <a:schemeClr val="accent5">
                  <a:lumMod val="45000"/>
                  <a:lumOff val="55000"/>
                </a:schemeClr>
              </a:gs>
              <a:gs pos="100000">
                <a:schemeClr val="accent5">
                  <a:lumMod val="30000"/>
                  <a:lumOff val="70000"/>
                </a:schemeClr>
              </a:gs>
            </a:gsLst>
            <a:lin ang="5400000" scaled="1"/>
          </a:gradFill>
        </p:spPr>
        <p:txBody>
          <a:bodyPr wrap="square" rtlCol="0">
            <a:spAutoFit/>
          </a:bodyPr>
          <a:lstStyle/>
          <a:p>
            <a:r>
              <a:rPr lang="en-US" sz="2000" b="1" dirty="0">
                <a:solidFill>
                  <a:srgbClr val="363936"/>
                </a:solidFill>
                <a:latin typeface="Papyrus" panose="020B0602040200020303" pitchFamily="34" charset="77"/>
                <a:ea typeface="Times New Roman" panose="02020603050405020304" pitchFamily="18" charset="0"/>
                <a:cs typeface="Times New Roman" panose="02020603050405020304" pitchFamily="18" charset="0"/>
              </a:rPr>
              <a:t>Dear Jesus, listening to your words as you hung upon the cross, blessed us with the  gift of Mary, our Mother, and showed your unending love and concern for her.</a:t>
            </a:r>
          </a:p>
          <a:p>
            <a:r>
              <a:rPr lang="en-US" sz="2000" b="1" dirty="0">
                <a:solidFill>
                  <a:srgbClr val="363936"/>
                </a:solidFill>
                <a:latin typeface="Papyrus" panose="020B0602040200020303" pitchFamily="34" charset="77"/>
                <a:ea typeface="Times New Roman" panose="02020603050405020304" pitchFamily="18" charset="0"/>
                <a:cs typeface="Times New Roman" panose="02020603050405020304" pitchFamily="18" charset="0"/>
              </a:rPr>
              <a:t>Help me to listen to the suffering and dying; to be by their side now and at the hour of their death.</a:t>
            </a:r>
          </a:p>
        </p:txBody>
      </p:sp>
      <p:sp>
        <p:nvSpPr>
          <p:cNvPr id="6" name="TextBox 5">
            <a:extLst>
              <a:ext uri="{FF2B5EF4-FFF2-40B4-BE49-F238E27FC236}">
                <a16:creationId xmlns:a16="http://schemas.microsoft.com/office/drawing/2014/main" id="{C4F75386-1709-1052-24DA-1AC5D3092A53}"/>
              </a:ext>
            </a:extLst>
          </p:cNvPr>
          <p:cNvSpPr txBox="1"/>
          <p:nvPr/>
        </p:nvSpPr>
        <p:spPr>
          <a:xfrm>
            <a:off x="0" y="5225804"/>
            <a:ext cx="8763000" cy="1496692"/>
          </a:xfrm>
          <a:prstGeom prst="rect">
            <a:avLst/>
          </a:prstGeom>
          <a:gradFill flip="none" rotWithShape="1">
            <a:gsLst>
              <a:gs pos="100000">
                <a:srgbClr val="B89E56"/>
              </a:gs>
              <a:gs pos="81993">
                <a:srgbClr val="C1AA6C"/>
              </a:gs>
              <a:gs pos="73953">
                <a:srgbClr val="C7B27A"/>
              </a:gs>
              <a:gs pos="0">
                <a:schemeClr val="accent5">
                  <a:lumMod val="5000"/>
                  <a:lumOff val="95000"/>
                </a:schemeClr>
              </a:gs>
              <a:gs pos="99000">
                <a:srgbClr val="B59A4F"/>
              </a:gs>
              <a:gs pos="100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marR="0" lvl="0" algn="ctr">
              <a:lnSpc>
                <a:spcPct val="107000"/>
              </a:lnSpc>
              <a:spcBef>
                <a:spcPts val="0"/>
              </a:spcBef>
              <a:spcAft>
                <a:spcPts val="0"/>
              </a:spcAft>
            </a:pPr>
            <a:r>
              <a:rPr lang="en-US" sz="1800" i="1" dirty="0" err="1">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Synodality</a:t>
            </a: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 demands a profound stance of authentic listening from every believer. </a:t>
            </a:r>
            <a:endPar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algn="ctr" fontAlgn="base"/>
            <a:r>
              <a:rPr lang="en-US" dirty="0">
                <a:solidFill>
                  <a:srgbClr val="363936"/>
                </a:solidFill>
                <a:latin typeface="inherit"/>
                <a:ea typeface="Times New Roman" panose="02020603050405020304" pitchFamily="18" charset="0"/>
              </a:rPr>
              <a:t>John 19:26-27</a:t>
            </a:r>
          </a:p>
          <a:p>
            <a:pPr marR="0" algn="ctr" fontAlgn="base"/>
            <a:r>
              <a:rPr lang="en-US" sz="1800" dirty="0">
                <a:solidFill>
                  <a:srgbClr val="363936"/>
                </a:solidFill>
                <a:effectLst/>
                <a:latin typeface="Roboto"/>
                <a:ea typeface="Times New Roman" panose="02020603050405020304" pitchFamily="18" charset="0"/>
              </a:rPr>
              <a:t>When Jesus saw his mother</a:t>
            </a:r>
            <a:r>
              <a:rPr lang="en-US" sz="1800" u="sng" baseline="30000" dirty="0">
                <a:solidFill>
                  <a:srgbClr val="1A6AA9"/>
                </a:solidFill>
                <a:effectLst/>
                <a:latin typeface="inherit"/>
                <a:ea typeface="Times New Roman" panose="02020603050405020304" pitchFamily="18" charset="0"/>
                <a:hlinkClick r:id="rId5"/>
              </a:rPr>
              <a:t>*</a:t>
            </a:r>
            <a:r>
              <a:rPr lang="en-US" sz="1800" dirty="0">
                <a:solidFill>
                  <a:srgbClr val="363936"/>
                </a:solidFill>
                <a:effectLst/>
                <a:latin typeface="Roboto"/>
                <a:ea typeface="Times New Roman" panose="02020603050405020304" pitchFamily="18" charset="0"/>
              </a:rPr>
              <a:t> and the disciple there whom he loved, </a:t>
            </a:r>
          </a:p>
          <a:p>
            <a:pPr marR="0" algn="ctr" fontAlgn="base"/>
            <a:r>
              <a:rPr lang="en-US" sz="1800" dirty="0">
                <a:solidFill>
                  <a:srgbClr val="363936"/>
                </a:solidFill>
                <a:effectLst/>
                <a:latin typeface="Roboto"/>
                <a:ea typeface="Times New Roman" panose="02020603050405020304" pitchFamily="18" charset="0"/>
              </a:rPr>
              <a:t>he said to his mother, “Woman, behold, your son.” </a:t>
            </a:r>
          </a:p>
          <a:p>
            <a:pPr marR="0" algn="ctr" fontAlgn="base"/>
            <a:r>
              <a:rPr lang="en-US" sz="1800" dirty="0">
                <a:solidFill>
                  <a:srgbClr val="363936"/>
                </a:solidFill>
                <a:effectLst/>
                <a:latin typeface="Roboto"/>
                <a:ea typeface="Times New Roman" panose="02020603050405020304" pitchFamily="18" charset="0"/>
              </a:rPr>
              <a:t>Then he said to the disciple, “Behold, your mother.” </a:t>
            </a:r>
          </a:p>
        </p:txBody>
      </p:sp>
    </p:spTree>
    <p:extLst>
      <p:ext uri="{BB962C8B-B14F-4D97-AF65-F5344CB8AC3E}">
        <p14:creationId xmlns:p14="http://schemas.microsoft.com/office/powerpoint/2010/main" val="77166550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CA0D11C4-F113-97D9-CB06-B999E2AE0869}"/>
              </a:ext>
            </a:extLst>
          </p:cNvPr>
          <p:cNvSpPr txBox="1"/>
          <p:nvPr/>
        </p:nvSpPr>
        <p:spPr>
          <a:xfrm rot="20959804">
            <a:off x="336578" y="1609811"/>
            <a:ext cx="3442612" cy="3416320"/>
          </a:xfrm>
          <a:prstGeom prst="rect">
            <a:avLst/>
          </a:prstGeom>
          <a:gradFill>
            <a:gsLst>
              <a:gs pos="100000">
                <a:srgbClr val="FAE0E8"/>
              </a:gs>
              <a:gs pos="4000">
                <a:srgbClr val="FFFCDA"/>
              </a:gs>
              <a:gs pos="98000">
                <a:srgbClr val="B59A4F"/>
              </a:gs>
              <a:gs pos="82000">
                <a:srgbClr val="B59A4F"/>
              </a:gs>
              <a:gs pos="99000">
                <a:srgbClr val="865928"/>
              </a:gs>
            </a:gsLst>
            <a:lin ang="5400000" scaled="1"/>
          </a:gradFill>
        </p:spPr>
        <p:txBody>
          <a:bodyPr wrap="square" rtlCol="0">
            <a:spAutoFit/>
          </a:bodyPr>
          <a:lstStyle/>
          <a:p>
            <a:r>
              <a:rPr lang="en-US" sz="2400" b="1" dirty="0">
                <a:solidFill>
                  <a:srgbClr val="363936"/>
                </a:solidFill>
                <a:latin typeface="Papyrus" panose="020B0602040200020303" pitchFamily="34" charset="77"/>
                <a:ea typeface="Times New Roman" panose="02020603050405020304" pitchFamily="18" charset="0"/>
              </a:rPr>
              <a:t>O Queen of Heaven,</a:t>
            </a:r>
            <a:r>
              <a:rPr lang="en-US" sz="2400" b="1" dirty="0">
                <a:solidFill>
                  <a:srgbClr val="363936"/>
                </a:solidFill>
                <a:effectLst/>
                <a:latin typeface="Papyrus" panose="020B0602040200020303" pitchFamily="34" charset="77"/>
                <a:ea typeface="Times New Roman" panose="02020603050405020304" pitchFamily="18" charset="0"/>
              </a:rPr>
              <a:t> you listen to my every need and place </a:t>
            </a:r>
            <a:r>
              <a:rPr lang="en-US" sz="2400" b="1" dirty="0">
                <a:solidFill>
                  <a:srgbClr val="363936"/>
                </a:solidFill>
                <a:latin typeface="Papyrus" panose="020B0602040200020303" pitchFamily="34" charset="77"/>
                <a:ea typeface="Times New Roman" panose="02020603050405020304" pitchFamily="18" charset="0"/>
              </a:rPr>
              <a:t>my </a:t>
            </a:r>
            <a:r>
              <a:rPr lang="en-US" sz="2400" b="1" dirty="0">
                <a:solidFill>
                  <a:srgbClr val="363936"/>
                </a:solidFill>
                <a:effectLst/>
                <a:latin typeface="Papyrus" panose="020B0602040200020303" pitchFamily="34" charset="77"/>
                <a:ea typeface="Times New Roman" panose="02020603050405020304" pitchFamily="18" charset="0"/>
              </a:rPr>
              <a:t>prayers before your Son. Help me to be receptive of God’s will for me, as you so perfectly witnessed </a:t>
            </a:r>
            <a:r>
              <a:rPr lang="en-US" sz="2400" b="1" dirty="0">
                <a:solidFill>
                  <a:srgbClr val="363936"/>
                </a:solidFill>
                <a:latin typeface="Papyrus" panose="020B0602040200020303" pitchFamily="34" charset="77"/>
                <a:ea typeface="Times New Roman" panose="02020603050405020304" pitchFamily="18" charset="0"/>
              </a:rPr>
              <a:t>so humbly </a:t>
            </a:r>
            <a:r>
              <a:rPr lang="en-US" sz="2400" b="1" dirty="0">
                <a:solidFill>
                  <a:srgbClr val="363936"/>
                </a:solidFill>
                <a:effectLst/>
                <a:latin typeface="Papyrus" panose="020B0602040200020303" pitchFamily="34" charset="77"/>
                <a:ea typeface="Times New Roman" panose="02020603050405020304" pitchFamily="18" charset="0"/>
              </a:rPr>
              <a:t>in your fiat.</a:t>
            </a:r>
            <a:endParaRPr lang="en-US" sz="2400" b="1" dirty="0">
              <a:effectLst/>
              <a:latin typeface="Papyrus" panose="020B0602040200020303" pitchFamily="34" charset="77"/>
              <a:ea typeface="Times New Roman" panose="02020603050405020304" pitchFamily="18" charset="0"/>
            </a:endParaRPr>
          </a:p>
        </p:txBody>
      </p:sp>
      <p:sp>
        <p:nvSpPr>
          <p:cNvPr id="10" name="Rectangle 6">
            <a:extLst>
              <a:ext uri="{FF2B5EF4-FFF2-40B4-BE49-F238E27FC236}">
                <a16:creationId xmlns:a16="http://schemas.microsoft.com/office/drawing/2014/main" id="{5260C9D5-76EA-EB0D-3DB6-4C0DC54E2010}"/>
              </a:ext>
            </a:extLst>
          </p:cNvPr>
          <p:cNvSpPr>
            <a:spLocks noChangeArrowheads="1"/>
          </p:cNvSpPr>
          <p:nvPr/>
        </p:nvSpPr>
        <p:spPr bwMode="auto">
          <a:xfrm flipV="1">
            <a:off x="3886199" y="3065233"/>
            <a:ext cx="21741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3742E87E-F5FE-F5E0-4F9F-5B797E6D55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25B2D465-6FFB-6224-ED0B-5058CD54AB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F58D486C-C2CD-1FB5-85CC-F59C5EBD9665}"/>
              </a:ext>
            </a:extLst>
          </p:cNvPr>
          <p:cNvPicPr>
            <a:picLocks noChangeAspect="1"/>
          </p:cNvPicPr>
          <p:nvPr/>
        </p:nvPicPr>
        <p:blipFill>
          <a:blip r:embed="rId3"/>
          <a:stretch>
            <a:fillRect/>
          </a:stretch>
        </p:blipFill>
        <p:spPr>
          <a:xfrm>
            <a:off x="3981032" y="1026402"/>
            <a:ext cx="5175000" cy="6858000"/>
          </a:xfrm>
          <a:prstGeom prst="rect">
            <a:avLst/>
          </a:prstGeom>
        </p:spPr>
      </p:pic>
      <p:sp>
        <p:nvSpPr>
          <p:cNvPr id="6" name="TextBox 5">
            <a:extLst>
              <a:ext uri="{FF2B5EF4-FFF2-40B4-BE49-F238E27FC236}">
                <a16:creationId xmlns:a16="http://schemas.microsoft.com/office/drawing/2014/main" id="{C4F75386-1709-1052-24DA-1AC5D3092A53}"/>
              </a:ext>
            </a:extLst>
          </p:cNvPr>
          <p:cNvSpPr txBox="1"/>
          <p:nvPr/>
        </p:nvSpPr>
        <p:spPr>
          <a:xfrm>
            <a:off x="0" y="5334000"/>
            <a:ext cx="9372600" cy="1536254"/>
          </a:xfrm>
          <a:prstGeom prst="rect">
            <a:avLst/>
          </a:prstGeom>
          <a:gradFill flip="none" rotWithShape="1">
            <a:gsLst>
              <a:gs pos="0">
                <a:srgbClr val="FFD75C"/>
              </a:gs>
              <a:gs pos="99000">
                <a:srgbClr val="865928"/>
              </a:gs>
              <a:gs pos="96000">
                <a:srgbClr val="B59A4F"/>
              </a:gs>
              <a:gs pos="100000">
                <a:srgbClr val="B59A4F"/>
              </a:gs>
            </a:gsLst>
            <a:lin ang="5400000" scaled="1"/>
            <a:tileRect/>
          </a:gradFill>
        </p:spPr>
        <p:txBody>
          <a:bodyPr wrap="square" rtlCol="0">
            <a:spAutoFit/>
          </a:bodyPr>
          <a:lstStyle/>
          <a:p>
            <a:pPr marR="0" lvl="0" algn="ctr">
              <a:lnSpc>
                <a:spcPct val="107000"/>
              </a:lnSpc>
              <a:spcBef>
                <a:spcPts val="0"/>
              </a:spcBef>
              <a:spcAft>
                <a:spcPts val="0"/>
              </a:spcAft>
            </a:pP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A synodal church is a humble and honest church. </a:t>
            </a:r>
            <a:endPar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a:lnSpc>
                <a:spcPts val="2250"/>
              </a:lnSpc>
              <a:spcBef>
                <a:spcPts val="0"/>
              </a:spcBef>
              <a:spcAft>
                <a:spcPts val="0"/>
              </a:spcAft>
            </a:pPr>
            <a:r>
              <a:rPr lang="en-US" sz="1800" dirty="0">
                <a:solidFill>
                  <a:schemeClr val="bg1"/>
                </a:solidFill>
                <a:effectLst/>
                <a:latin typeface="Calibri Light" panose="020F0302020204030204" pitchFamily="34" charset="0"/>
                <a:ea typeface="Times New Roman" panose="02020603050405020304" pitchFamily="18" charset="0"/>
              </a:rPr>
              <a:t>Luke 1:46-48</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lgn="ctr" fontAlgn="base">
              <a:lnSpc>
                <a:spcPts val="2250"/>
              </a:lnSpc>
              <a:spcBef>
                <a:spcPts val="0"/>
              </a:spcBef>
              <a:spcAft>
                <a:spcPts val="0"/>
              </a:spcAft>
            </a:pPr>
            <a:r>
              <a:rPr lang="en-US" sz="1800" dirty="0">
                <a:solidFill>
                  <a:schemeClr val="bg1"/>
                </a:solidFill>
                <a:effectLst/>
                <a:latin typeface="Calibri Light" panose="020F0302020204030204" pitchFamily="34" charset="0"/>
                <a:ea typeface="Times New Roman" panose="02020603050405020304" pitchFamily="18" charset="0"/>
              </a:rPr>
              <a:t>“My soul proclaims the greatness of the Lord; </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en-US" sz="1800" dirty="0">
                <a:solidFill>
                  <a:schemeClr val="bg1"/>
                </a:solidFill>
                <a:effectLst/>
                <a:latin typeface="Calibri Light" panose="020F0302020204030204" pitchFamily="34" charset="0"/>
                <a:ea typeface="Times New Roman" panose="02020603050405020304" pitchFamily="18" charset="0"/>
              </a:rPr>
              <a:t>my spirit rejoices in God my savior. For he has looked upon his handmaid’s lowliness;</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lgn="ctr" fontAlgn="base">
              <a:lnSpc>
                <a:spcPts val="2250"/>
              </a:lnSpc>
              <a:spcBef>
                <a:spcPts val="0"/>
              </a:spcBef>
              <a:spcAft>
                <a:spcPts val="0"/>
              </a:spcAft>
            </a:pPr>
            <a:r>
              <a:rPr lang="en-US" sz="1800" dirty="0">
                <a:solidFill>
                  <a:schemeClr val="bg1"/>
                </a:solidFill>
                <a:effectLst/>
                <a:latin typeface="Calibri Light" panose="020F0302020204030204" pitchFamily="34" charset="0"/>
                <a:ea typeface="Times New Roman" panose="02020603050405020304" pitchFamily="18" charset="0"/>
              </a:rPr>
              <a:t>behold, from now on will all ages call me blessed."</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0" y="-173927"/>
            <a:ext cx="10069597" cy="1261884"/>
          </a:xfrm>
          <a:prstGeom prst="rect">
            <a:avLst/>
          </a:prstGeom>
          <a:gradFill>
            <a:gsLst>
              <a:gs pos="100000">
                <a:schemeClr val="bg1">
                  <a:lumMod val="50000"/>
                  <a:lumOff val="50000"/>
                </a:schemeClr>
              </a:gs>
              <a:gs pos="4000">
                <a:srgbClr val="865928"/>
              </a:gs>
              <a:gs pos="98000">
                <a:srgbClr val="B59A4F"/>
              </a:gs>
              <a:gs pos="100000">
                <a:schemeClr val="accent5">
                  <a:lumMod val="45000"/>
                  <a:lumOff val="55000"/>
                </a:schemeClr>
              </a:gs>
              <a:gs pos="100000">
                <a:schemeClr val="accent5">
                  <a:lumMod val="30000"/>
                  <a:lumOff val="70000"/>
                </a:schemeClr>
              </a:gs>
            </a:gsLst>
            <a:lin ang="5400000" scaled="1"/>
          </a:gradFill>
          <a:ln>
            <a:noFill/>
          </a:ln>
        </p:spPr>
        <p:txBody>
          <a:bodyPr wrap="square" rtlCol="0">
            <a:spAutoFit/>
          </a:bodyPr>
          <a:lstStyle/>
          <a:p>
            <a:pPr algn="ctr"/>
            <a:endParaRPr lang="en-US" sz="2400" dirty="0">
              <a:latin typeface="Papyrus" panose="020B0602040200020303" pitchFamily="34" charset="77"/>
              <a:ea typeface="Times New Roman" panose="02020603050405020304" pitchFamily="18" charset="0"/>
              <a:cs typeface="Times New Roman" panose="02020603050405020304" pitchFamily="18" charset="0"/>
            </a:endParaRPr>
          </a:p>
          <a:p>
            <a:pPr algn="ctr"/>
            <a:r>
              <a:rPr lang="en-US" sz="2800" b="1" dirty="0">
                <a:solidFill>
                  <a:schemeClr val="bg1"/>
                </a:solidFill>
                <a:latin typeface="Papyrus" panose="020B0602040200020303" pitchFamily="34" charset="77"/>
                <a:ea typeface="Times New Roman" panose="02020603050405020304" pitchFamily="18" charset="0"/>
                <a:cs typeface="Times New Roman" panose="02020603050405020304" pitchFamily="18" charset="0"/>
              </a:rPr>
              <a:t>The Fifth Glorious </a:t>
            </a:r>
            <a:r>
              <a:rPr lang="en-US" sz="2800" b="1" dirty="0">
                <a:solidFill>
                  <a:schemeClr val="bg1"/>
                </a:solidFill>
                <a:effectLst/>
                <a:latin typeface="Papyrus" panose="020B0602040200020303" pitchFamily="34" charset="77"/>
                <a:ea typeface="Times New Roman" panose="02020603050405020304" pitchFamily="18" charset="0"/>
              </a:rPr>
              <a:t>Mystery: </a:t>
            </a:r>
          </a:p>
          <a:p>
            <a:pPr algn="ctr"/>
            <a:r>
              <a:rPr lang="en-US" sz="2400" i="1" dirty="0">
                <a:solidFill>
                  <a:schemeClr val="bg1"/>
                </a:solidFill>
                <a:effectLst/>
                <a:latin typeface="Papyrus" panose="020B0602040200020303" pitchFamily="34" charset="77"/>
                <a:ea typeface="Times New Roman" panose="02020603050405020304" pitchFamily="18" charset="0"/>
              </a:rPr>
              <a:t>Mary is Crowned as Queen of Heaven and Earth</a:t>
            </a:r>
            <a:endParaRPr lang="en-US" sz="24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283263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sp>
        <p:nvSpPr>
          <p:cNvPr id="5" name="TextBox 4"/>
          <p:cNvSpPr txBox="1"/>
          <p:nvPr/>
        </p:nvSpPr>
        <p:spPr>
          <a:xfrm>
            <a:off x="490250" y="440231"/>
            <a:ext cx="8087300" cy="1569660"/>
          </a:xfrm>
          <a:prstGeom prst="rect">
            <a:avLst/>
          </a:prstGeom>
          <a:solidFill>
            <a:schemeClr val="bg1"/>
          </a:solidFill>
        </p:spPr>
        <p:txBody>
          <a:bodyPr wrap="square" rtlCol="0">
            <a:spAutoFit/>
          </a:bodyPr>
          <a:lstStyle/>
          <a:p>
            <a:pPr algn="ctr"/>
            <a:r>
              <a:rPr lang="en-US" sz="4800" b="1" dirty="0">
                <a:latin typeface="Papyrus" panose="020B0602040200020303" pitchFamily="34" charset="77"/>
              </a:rPr>
              <a:t>THE JOYFUL MYSTERIES     </a:t>
            </a:r>
            <a:endParaRPr lang="en-US" sz="4400" dirty="0">
              <a:latin typeface="Papyrus" panose="020B0602040200020303" pitchFamily="34" charset="77"/>
            </a:endParaRPr>
          </a:p>
        </p:txBody>
      </p:sp>
      <p:pic>
        <p:nvPicPr>
          <p:cNvPr id="1026" name="Picture 2" descr="Free Rosary Faith photo and picture">
            <a:extLst>
              <a:ext uri="{FF2B5EF4-FFF2-40B4-BE49-F238E27FC236}">
                <a16:creationId xmlns:a16="http://schemas.microsoft.com/office/drawing/2014/main" id="{161647ED-4025-F950-26D2-586281A46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52" y="2009891"/>
            <a:ext cx="8109798" cy="476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90559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04800" y="1524000"/>
            <a:ext cx="8458200" cy="3352800"/>
          </a:xfrm>
        </p:spPr>
        <p:txBody>
          <a:bodyPr>
            <a:normAutofit fontScale="90000"/>
          </a:bodyPr>
          <a:lstStyle/>
          <a:p>
            <a:pPr algn="ctr" eaLnBrk="1" hangingPunct="1"/>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15367" name="Rectangle 11"/>
          <p:cNvSpPr>
            <a:spLocks noChangeArrowheads="1"/>
          </p:cNvSpPr>
          <p:nvPr/>
        </p:nvSpPr>
        <p:spPr bwMode="auto">
          <a:xfrm>
            <a:off x="2514600" y="5715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15368" name="Rectangle 12"/>
          <p:cNvSpPr>
            <a:spLocks noChangeArrowheads="1"/>
          </p:cNvSpPr>
          <p:nvPr/>
        </p:nvSpPr>
        <p:spPr bwMode="auto">
          <a:xfrm>
            <a:off x="2590800" y="5791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endParaRPr lang="en-US"/>
          </a:p>
        </p:txBody>
      </p:sp>
      <p:sp>
        <p:nvSpPr>
          <p:cNvPr id="2" name="TextBox 1"/>
          <p:cNvSpPr txBox="1"/>
          <p:nvPr/>
        </p:nvSpPr>
        <p:spPr>
          <a:xfrm>
            <a:off x="-2402928" y="1888310"/>
            <a:ext cx="184666" cy="461665"/>
          </a:xfrm>
          <a:prstGeom prst="rect">
            <a:avLst/>
          </a:prstGeom>
          <a:noFill/>
        </p:spPr>
        <p:txBody>
          <a:bodyPr wrap="none" rtlCol="0">
            <a:spAutoFit/>
          </a:bodyPr>
          <a:lstStyle/>
          <a:p>
            <a:endParaRPr lang="en-US"/>
          </a:p>
        </p:txBody>
      </p:sp>
      <p:pic>
        <p:nvPicPr>
          <p:cNvPr id="8" name="Picture 3" descr="Free Sunset Sea photo and picture">
            <a:extLst>
              <a:ext uri="{FF2B5EF4-FFF2-40B4-BE49-F238E27FC236}">
                <a16:creationId xmlns:a16="http://schemas.microsoft.com/office/drawing/2014/main" id="{39770139-3290-B4DE-B5E2-D6FE89A2664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031" y="-675065"/>
            <a:ext cx="9180941" cy="68953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33282"/>
            <a:ext cx="9104741" cy="523220"/>
          </a:xfrm>
          <a:prstGeom prst="rect">
            <a:avLst/>
          </a:prstGeom>
          <a:solidFill>
            <a:schemeClr val="bg1"/>
          </a:solidFill>
          <a:ln>
            <a:noFill/>
          </a:ln>
        </p:spPr>
        <p:txBody>
          <a:bodyPr wrap="square" rtlCol="0">
            <a:spAutoFit/>
          </a:bodyPr>
          <a:lstStyle/>
          <a:p>
            <a:pPr algn="ctr"/>
            <a:r>
              <a:rPr lang="en-US" sz="2800" b="1" dirty="0">
                <a:effectLst/>
                <a:latin typeface="Papyrus" panose="020B0602040200020303" pitchFamily="34" charset="77"/>
                <a:ea typeface="Times New Roman" panose="02020603050405020304" pitchFamily="18" charset="0"/>
                <a:cs typeface="Calibri Light" panose="020F0302020204030204" pitchFamily="34" charset="0"/>
              </a:rPr>
              <a:t>The First Joyful Mystery: </a:t>
            </a:r>
            <a:r>
              <a:rPr lang="en-US" sz="2800" i="1" dirty="0">
                <a:effectLst/>
                <a:latin typeface="Papyrus" panose="020B0602040200020303" pitchFamily="34" charset="77"/>
                <a:ea typeface="Times New Roman" panose="02020603050405020304" pitchFamily="18" charset="0"/>
                <a:cs typeface="Times New Roman" panose="02020603050405020304" pitchFamily="18" charset="0"/>
              </a:rPr>
              <a:t>The Annunciation</a:t>
            </a:r>
            <a:r>
              <a:rPr lang="en-US" sz="2800" i="1" dirty="0">
                <a:effectLst/>
                <a:latin typeface="Papyrus" panose="020B0602040200020303" pitchFamily="34" charset="77"/>
              </a:rPr>
              <a:t> </a:t>
            </a:r>
            <a:endParaRPr lang="en-US" sz="2800" i="1" dirty="0">
              <a:effectLst/>
              <a:latin typeface="Papyrus" panose="020B0602040200020303" pitchFamily="34" charset="77"/>
              <a:ea typeface="Times New Roman" panose="02020603050405020304" pitchFamily="18" charset="0"/>
            </a:endParaRPr>
          </a:p>
        </p:txBody>
      </p:sp>
      <p:sp>
        <p:nvSpPr>
          <p:cNvPr id="6" name="TextBox 5">
            <a:extLst>
              <a:ext uri="{FF2B5EF4-FFF2-40B4-BE49-F238E27FC236}">
                <a16:creationId xmlns:a16="http://schemas.microsoft.com/office/drawing/2014/main" id="{C4F75386-1709-1052-24DA-1AC5D3092A53}"/>
              </a:ext>
            </a:extLst>
          </p:cNvPr>
          <p:cNvSpPr txBox="1"/>
          <p:nvPr/>
        </p:nvSpPr>
        <p:spPr>
          <a:xfrm>
            <a:off x="0" y="5030694"/>
            <a:ext cx="9552747" cy="1773691"/>
          </a:xfrm>
          <a:prstGeom prst="rect">
            <a:avLst/>
          </a:prstGeom>
          <a:gradFill flip="none" rotWithShape="1">
            <a:gsLst>
              <a:gs pos="0">
                <a:schemeClr val="accent6">
                  <a:lumMod val="20000"/>
                  <a:lumOff val="80000"/>
                </a:schemeClr>
              </a:gs>
              <a:gs pos="100000">
                <a:srgbClr val="FFFCDA"/>
              </a:gs>
              <a:gs pos="99000">
                <a:srgbClr val="FFFCDA"/>
              </a:gs>
            </a:gsLst>
            <a:path path="circle">
              <a:fillToRect l="100000" t="100000"/>
            </a:path>
            <a:tileRect r="-100000" b="-100000"/>
          </a:gradFill>
        </p:spPr>
        <p:txBody>
          <a:bodyPr wrap="square" rtlCol="0">
            <a:spAutoFit/>
          </a:bodyPr>
          <a:lstStyle/>
          <a:p>
            <a:pPr marR="0" lvl="0" algn="ctr">
              <a:lnSpc>
                <a:spcPct val="107000"/>
              </a:lnSpc>
              <a:spcBef>
                <a:spcPts val="0"/>
              </a:spcBef>
              <a:spcAft>
                <a:spcPts val="0"/>
              </a:spcAft>
            </a:pPr>
            <a:r>
              <a:rPr lang="en-US" sz="1800" i="1" dirty="0">
                <a:solidFill>
                  <a:schemeClr val="bg1"/>
                </a:solidFill>
                <a:effectLst/>
                <a:latin typeface="Papyrus" panose="03070502060502030205" pitchFamily="66" charset="0"/>
                <a:ea typeface="Calibri" panose="020F0502020204030204" pitchFamily="34" charset="0"/>
                <a:cs typeface="Times New Roman" panose="02020603050405020304" pitchFamily="18" charset="0"/>
              </a:rPr>
              <a:t>A synodal church is a humble and honest church. </a:t>
            </a:r>
            <a:endPar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fontAlgn="ctr"/>
            <a:r>
              <a:rPr lang="en-US" sz="1800" dirty="0">
                <a:solidFill>
                  <a:schemeClr val="bg1"/>
                </a:solidFill>
                <a:effectLst/>
                <a:latin typeface="+mj-lt"/>
                <a:ea typeface="Times New Roman" panose="02020603050405020304" pitchFamily="18" charset="0"/>
              </a:rPr>
              <a:t>Luke 1:26-27,30-31</a:t>
            </a:r>
          </a:p>
          <a:p>
            <a:pPr algn="ctr" fontAlgn="ctr"/>
            <a:r>
              <a:rPr lang="en-US" dirty="0">
                <a:solidFill>
                  <a:schemeClr val="bg1"/>
                </a:solidFill>
                <a:latin typeface="+mj-lt"/>
                <a:ea typeface="Times New Roman" panose="02020603050405020304" pitchFamily="18" charset="0"/>
              </a:rPr>
              <a:t>…</a:t>
            </a:r>
            <a:r>
              <a:rPr lang="en-US" sz="1800" dirty="0">
                <a:solidFill>
                  <a:schemeClr val="bg1"/>
                </a:solidFill>
                <a:effectLst/>
                <a:latin typeface="+mj-lt"/>
                <a:ea typeface="Times New Roman" panose="02020603050405020304" pitchFamily="18" charset="0"/>
              </a:rPr>
              <a:t>the angel Gabriel was sent from God … to a virgin betrothed to a man named Joseph, …</a:t>
            </a:r>
          </a:p>
          <a:p>
            <a:pPr algn="ctr" fontAlgn="ctr"/>
            <a:r>
              <a:rPr lang="en-US" sz="1800" dirty="0">
                <a:solidFill>
                  <a:schemeClr val="bg1"/>
                </a:solidFill>
                <a:effectLst/>
                <a:latin typeface="+mj-lt"/>
                <a:ea typeface="Times New Roman" panose="02020603050405020304" pitchFamily="18" charset="0"/>
              </a:rPr>
              <a:t>and the virgin’s name was Mary. Then the angel said to her, </a:t>
            </a:r>
          </a:p>
          <a:p>
            <a:pPr algn="ctr" fontAlgn="ctr"/>
            <a:r>
              <a:rPr lang="en-US" sz="1800" dirty="0">
                <a:solidFill>
                  <a:schemeClr val="bg1"/>
                </a:solidFill>
                <a:effectLst/>
                <a:latin typeface="+mj-lt"/>
                <a:ea typeface="Times New Roman" panose="02020603050405020304" pitchFamily="18" charset="0"/>
              </a:rPr>
              <a:t>“Do not be afraid, Mary, for you have found favor with God. </a:t>
            </a:r>
          </a:p>
          <a:p>
            <a:pPr algn="ctr" fontAlgn="ctr"/>
            <a:r>
              <a:rPr lang="en-US" sz="1800" dirty="0">
                <a:solidFill>
                  <a:schemeClr val="bg1"/>
                </a:solidFill>
                <a:effectLst/>
                <a:latin typeface="+mj-lt"/>
                <a:ea typeface="Times New Roman" panose="02020603050405020304" pitchFamily="18" charset="0"/>
              </a:rPr>
              <a:t>Behold, you will conceive in your womb and bear a son, and you shall name him Jesus.”</a:t>
            </a:r>
            <a:endParaRPr lang="en-US" sz="3600" dirty="0">
              <a:solidFill>
                <a:schemeClr val="bg1"/>
              </a:solidFill>
              <a:effectLst/>
              <a:latin typeface="+mj-lt"/>
              <a:ea typeface="Times New Roman" panose="02020603050405020304" pitchFamily="18" charset="0"/>
            </a:endParaRPr>
          </a:p>
        </p:txBody>
      </p:sp>
      <p:sp>
        <p:nvSpPr>
          <p:cNvPr id="7" name="Rectangle 2">
            <a:extLst>
              <a:ext uri="{FF2B5EF4-FFF2-40B4-BE49-F238E27FC236}">
                <a16:creationId xmlns:a16="http://schemas.microsoft.com/office/drawing/2014/main" id="{4709119E-6DD9-3F3D-C47D-9F601D529397}"/>
              </a:ext>
            </a:extLst>
          </p:cNvPr>
          <p:cNvSpPr>
            <a:spLocks noChangeArrowheads="1"/>
          </p:cNvSpPr>
          <p:nvPr/>
        </p:nvSpPr>
        <p:spPr bwMode="auto">
          <a:xfrm flipV="1">
            <a:off x="517358" y="2445465"/>
            <a:ext cx="14450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CA0D11C4-F113-97D9-CB06-B999E2AE0869}"/>
              </a:ext>
            </a:extLst>
          </p:cNvPr>
          <p:cNvSpPr txBox="1"/>
          <p:nvPr/>
        </p:nvSpPr>
        <p:spPr>
          <a:xfrm rot="20964557">
            <a:off x="260432" y="1446899"/>
            <a:ext cx="4175385" cy="2308324"/>
          </a:xfrm>
          <a:prstGeom prst="rect">
            <a:avLst/>
          </a:prstGeom>
          <a:gradFill flip="none" rotWithShape="1">
            <a:gsLst>
              <a:gs pos="43000">
                <a:srgbClr val="FFFCDA">
                  <a:lumMod val="98000"/>
                  <a:lumOff val="2000"/>
                </a:srgbClr>
              </a:gs>
              <a:gs pos="98000">
                <a:srgbClr val="DDCF9B"/>
              </a:gs>
              <a:gs pos="9000">
                <a:schemeClr val="accent6">
                  <a:lumMod val="40000"/>
                  <a:lumOff val="60000"/>
                </a:schemeClr>
              </a:gs>
            </a:gsLst>
            <a:path path="circle">
              <a:fillToRect l="100000" t="100000"/>
            </a:path>
            <a:tileRect r="-100000" b="-100000"/>
          </a:gradFill>
        </p:spPr>
        <p:txBody>
          <a:bodyPr wrap="square" rtlCol="0">
            <a:spAutoFit/>
          </a:bodyPr>
          <a:lstStyle/>
          <a:p>
            <a:r>
              <a:rPr lang="en-US" sz="2400" b="1" dirty="0">
                <a:solidFill>
                  <a:srgbClr val="363936"/>
                </a:solidFill>
                <a:latin typeface="Papyrus" panose="020B0602040200020303" pitchFamily="34" charset="77"/>
                <a:ea typeface="Times New Roman" panose="02020603050405020304" pitchFamily="18" charset="0"/>
              </a:rPr>
              <a:t>Holy Mary</a:t>
            </a:r>
            <a:r>
              <a:rPr lang="en-US" sz="2400" b="1" dirty="0">
                <a:solidFill>
                  <a:srgbClr val="363936"/>
                </a:solidFill>
                <a:effectLst/>
                <a:latin typeface="Papyrus" panose="020B0602040200020303" pitchFamily="34" charset="77"/>
                <a:ea typeface="Times New Roman" panose="02020603050405020304" pitchFamily="18" charset="0"/>
              </a:rPr>
              <a:t>, through your intercession, and your model of humility, help me to learn to pause, pray, and</a:t>
            </a:r>
            <a:r>
              <a:rPr lang="en-US" sz="2400" b="1" dirty="0">
                <a:solidFill>
                  <a:srgbClr val="363936"/>
                </a:solidFill>
                <a:latin typeface="Papyrus" panose="020B0602040200020303" pitchFamily="34" charset="77"/>
                <a:ea typeface="Times New Roman" panose="02020603050405020304" pitchFamily="18" charset="0"/>
              </a:rPr>
              <a:t> listen, so I too will hear the </a:t>
            </a:r>
            <a:r>
              <a:rPr lang="en-US" sz="2400" b="1" dirty="0">
                <a:solidFill>
                  <a:srgbClr val="333333"/>
                </a:solidFill>
                <a:effectLst/>
                <a:latin typeface="Papyrus" panose="020B0602040200020303" pitchFamily="34" charset="77"/>
                <a:ea typeface="Times New Roman" panose="02020603050405020304" pitchFamily="18" charset="0"/>
                <a:cs typeface="Calibri Light" panose="020F0302020204030204" pitchFamily="34" charset="0"/>
              </a:rPr>
              <a:t>call to bring Christ to others.</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6565742"/>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{53976106-DF17-5B4D-BF1A-305EC2B3CCFC}tf10001058</Template>
  <TotalTime>147076</TotalTime>
  <Words>3911</Words>
  <Application>Microsoft Office PowerPoint</Application>
  <PresentationFormat>Letter Paper (8.5x11 in)</PresentationFormat>
  <Paragraphs>223</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Helvetica Neue</vt:lpstr>
      <vt:lpstr>inherit</vt:lpstr>
      <vt:lpstr>Papyrus</vt:lpstr>
      <vt:lpstr>Roboto</vt:lpstr>
      <vt:lpstr>Times New Roman</vt:lpstr>
      <vt:lpstr>Celestial</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dc:title>
  <dc:creator>operator</dc:creator>
  <cp:lastModifiedBy>Noreen McInnes, DMin</cp:lastModifiedBy>
  <cp:revision>1153</cp:revision>
  <cp:lastPrinted>2024-10-14T22:42:51Z</cp:lastPrinted>
  <dcterms:created xsi:type="dcterms:W3CDTF">2013-07-18T22:25:15Z</dcterms:created>
  <dcterms:modified xsi:type="dcterms:W3CDTF">2024-10-14T22:45:12Z</dcterms:modified>
</cp:coreProperties>
</file>